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313" r:id="rId4"/>
    <p:sldId id="258" r:id="rId5"/>
    <p:sldId id="315" r:id="rId6"/>
    <p:sldId id="314" r:id="rId7"/>
    <p:sldId id="31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10" r:id="rId19"/>
    <p:sldId id="311" r:id="rId20"/>
    <p:sldId id="269" r:id="rId21"/>
    <p:sldId id="270" r:id="rId22"/>
    <p:sldId id="271" r:id="rId23"/>
    <p:sldId id="272" r:id="rId24"/>
    <p:sldId id="274" r:id="rId25"/>
    <p:sldId id="273" r:id="rId26"/>
    <p:sldId id="275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76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6" r:id="rId54"/>
    <p:sldId id="307" r:id="rId55"/>
    <p:sldId id="308" r:id="rId56"/>
    <p:sldId id="309" r:id="rId57"/>
    <p:sldId id="317" r:id="rId58"/>
    <p:sldId id="312" r:id="rId59"/>
    <p:sldId id="318" r:id="rId60"/>
    <p:sldId id="319" r:id="rId61"/>
    <p:sldId id="321" r:id="rId62"/>
    <p:sldId id="322" r:id="rId63"/>
    <p:sldId id="323" r:id="rId64"/>
    <p:sldId id="324" r:id="rId65"/>
    <p:sldId id="325" r:id="rId66"/>
    <p:sldId id="327" r:id="rId67"/>
    <p:sldId id="332" r:id="rId68"/>
    <p:sldId id="333" r:id="rId69"/>
    <p:sldId id="345" r:id="rId70"/>
    <p:sldId id="346" r:id="rId71"/>
    <p:sldId id="347" r:id="rId72"/>
    <p:sldId id="349" r:id="rId73"/>
    <p:sldId id="348" r:id="rId74"/>
    <p:sldId id="350" r:id="rId75"/>
    <p:sldId id="328" r:id="rId76"/>
    <p:sldId id="329" r:id="rId77"/>
    <p:sldId id="330" r:id="rId78"/>
    <p:sldId id="331" r:id="rId79"/>
    <p:sldId id="334" r:id="rId80"/>
    <p:sldId id="335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333CC"/>
    <a:srgbClr val="EC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A0F64-9C2E-954F-BF21-B9F83E3ECAFC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DE0A-5A05-2C40-8F26-69E3032E8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0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0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3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7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29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9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7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3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64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3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32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0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3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31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5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1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0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84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0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5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DE0A-5A05-2C40-8F26-69E3032E89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BC93-0E01-BE44-BC61-20D997321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12D85-DE2D-C649-A8D6-6D4AA0559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1737B-96F8-2E4E-872A-BCDE875E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98A-ADD9-0F4A-A95F-9A028C94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4D4C9-7908-854A-AA22-948FE8CA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1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484A-E81A-9B44-9EAE-114B263B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48C04-1BC6-D147-8A88-9C1928E90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366D-6D53-4346-8836-2A0AE36B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0D3B-B0B1-BE4C-9F5A-0B1F7958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8731-A994-C348-AD21-56A9990A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43326-A24D-C541-AF6C-02B58AB0F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CE766-0408-8440-86D0-61B81D80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A141-546B-A04C-801C-0BE9A26F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33EA-6809-C94D-968F-32F112DA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5F69-26C0-124A-8EDB-7FC163FA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D207-55F6-CB4E-B439-C3FCEA0E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894F-E27B-0744-BA0C-974851F8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594E-419C-F144-A74C-D3891138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222D-8330-D549-9D2B-5DCA1566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405AB-8B97-1141-8462-492BFEEA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9674-5355-704D-B527-37DE0DD9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4EDBD-CF21-7F46-8749-810CDF792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ADF2D-76E3-A847-AEE7-60ABCD51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AC8B-2F71-F54E-AA83-3EBEB002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1D40-C4FA-4140-8489-031B4E8A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D75E-B5BA-BD48-8CED-5F3D5F27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A296-5520-3143-884A-6F433EA23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80B56-2FC6-5C4F-B5D6-FB4468C29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8FF9F-3DDF-E24D-8695-C2C3CBD2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626BE-1A64-054B-B6C2-C28B5994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3D55E-04A4-3040-B992-4C73BF10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79AD-6B36-D44F-B704-6288BDF1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9ECA5-083D-C249-A282-A0C6C6E39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CE64E-82E9-664E-9896-31ED236B6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6BEB5-B5F6-954F-90FD-7C7565C0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E73BC-7A6D-2B47-A1CE-E1B3CCF76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5662A-3167-5341-A398-FF7725BA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54A3C-C49E-6546-A37F-FCCE0F41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16A05-2AA5-7642-B309-CED8FE9A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145D-5418-5347-9528-415C6026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99482-ED04-BA4A-A3B6-52DB648D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40244-1BE2-554E-A809-B7704E31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A2BA1-C518-D34A-AD12-205E543E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5400C-801D-E445-BB00-920147F8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B50AD-DD65-324E-9845-A917E853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41CF-4D51-4C44-B9CA-202F9D2E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6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0D5-FC26-2A42-B3E1-2B2456F7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3858-A0D8-824C-8077-B2F7A94D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87E2-EACF-D345-8B0F-823E133A0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B33CF-13AB-CA4E-B9E8-3BF82675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7F9B-F848-3442-A5C4-70627CC0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616F0-C1D5-C54F-A118-C8B4A6BF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B45-CDD8-BD48-BEA3-51194811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7F43D-4410-2046-A7E1-EF4817AEE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57C0D-7B38-E546-9427-F3A01E7A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6EE1C-6AF0-524F-BB06-9F2536D7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E5BE6-5A38-A84E-B62D-76D25CB2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BBAF-34A0-C64E-8C1D-50C406D4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2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46769-2EDC-8944-A98E-3D62759E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3648-1325-9648-AF46-C86FE8C6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51EA-45A3-E74B-8DA1-356DE3DCE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A6760-18F0-454C-A27D-0CA949A86979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FBEEE-8733-B34D-AF8D-7E3E5CD2D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D1077-BD54-0E44-906E-7AAA7A2F9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967E9-D1BF-B04B-8533-9335F57F3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3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.jp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3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3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gif"/><Relationship Id="rId4" Type="http://schemas.openxmlformats.org/officeDocument/2006/relationships/image" Target="../media/image115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B4EF-8EF7-4741-87B4-3CF723B01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Binomial Queues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F77C-797B-DB4C-8A45-CECCFA9357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CMSC420 0101</a:t>
            </a:r>
          </a:p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07747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635683" y="1500809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83" y="1500809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1D1E212-3ED4-B74E-A5A6-39D332429E02}"/>
              </a:ext>
            </a:extLst>
          </p:cNvPr>
          <p:cNvSpPr/>
          <p:nvPr/>
        </p:nvSpPr>
        <p:spPr>
          <a:xfrm>
            <a:off x="1689529" y="2046514"/>
            <a:ext cx="404132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FF063E-F383-4845-83C9-FB4EAE0CBD11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FF063E-F383-4845-83C9-FB4EAE0C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4753D1-BDE0-D344-8DFD-368C465E7FB5}"/>
              </a:ext>
            </a:extLst>
          </p:cNvPr>
          <p:cNvCxnSpPr>
            <a:cxnSpLocks/>
          </p:cNvCxnSpPr>
          <p:nvPr/>
        </p:nvCxnSpPr>
        <p:spPr>
          <a:xfrm>
            <a:off x="1918584" y="2491561"/>
            <a:ext cx="0" cy="347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E7F45AC-8A90-0443-8BD0-89D1AAA56D76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928BE1-86B1-204E-8924-DF38ADE13532}"/>
              </a:ext>
            </a:extLst>
          </p:cNvPr>
          <p:cNvSpPr/>
          <p:nvPr/>
        </p:nvSpPr>
        <p:spPr>
          <a:xfrm>
            <a:off x="1689529" y="2852283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2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EFF0389-66CB-F947-A0D5-6F83735DFEA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D8E3103-F4D8-F149-98CC-FF1717F305AB}"/>
              </a:ext>
            </a:extLst>
          </p:cNvPr>
          <p:cNvSpPr/>
          <p:nvPr/>
        </p:nvSpPr>
        <p:spPr>
          <a:xfrm>
            <a:off x="3659524" y="2907909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4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2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DD4A2-3BFD-4E48-AFDB-F1DDCD28B45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D67AA6-26C2-DE4C-97A7-B342D21E6C8D}"/>
              </a:ext>
            </a:extLst>
          </p:cNvPr>
          <p:cNvSpPr/>
          <p:nvPr/>
        </p:nvSpPr>
        <p:spPr>
          <a:xfrm>
            <a:off x="3659525" y="290790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/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blipFill>
                <a:blip r:embed="rId5"/>
                <a:stretch>
                  <a:fillRect l="-12195" t="-9375" r="-243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6375B86-6E8A-F84F-962F-F4AFC3B4101B}"/>
              </a:ext>
            </a:extLst>
          </p:cNvPr>
          <p:cNvSpPr/>
          <p:nvPr/>
        </p:nvSpPr>
        <p:spPr>
          <a:xfrm>
            <a:off x="6129788" y="1986983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6C0C3-326F-1046-8900-31A06663ECCC}"/>
              </a:ext>
            </a:extLst>
          </p:cNvPr>
          <p:cNvCxnSpPr>
            <a:cxnSpLocks/>
          </p:cNvCxnSpPr>
          <p:nvPr/>
        </p:nvCxnSpPr>
        <p:spPr>
          <a:xfrm flipH="1">
            <a:off x="5357429" y="2271485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CB686-ECC1-AA4F-B1DC-8F9F59DA1AD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892802" y="2371033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41E3DA-1328-4D49-BEA7-E1E726559B5F}"/>
              </a:ext>
            </a:extLst>
          </p:cNvPr>
          <p:cNvCxnSpPr>
            <a:cxnSpLocks/>
          </p:cNvCxnSpPr>
          <p:nvPr/>
        </p:nvCxnSpPr>
        <p:spPr>
          <a:xfrm>
            <a:off x="6444117" y="2436926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04A8AF-4DA9-9649-BFE1-6171AA0F69D7}"/>
              </a:ext>
            </a:extLst>
          </p:cNvPr>
          <p:cNvSpPr/>
          <p:nvPr/>
        </p:nvSpPr>
        <p:spPr>
          <a:xfrm>
            <a:off x="5041219" y="2683670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EEAA9-E856-6D49-84EA-434650DEA84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245666" y="3133613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4C2818-9B4A-3B4D-BC5D-C16D1DFBE2B7}"/>
              </a:ext>
            </a:extLst>
          </p:cNvPr>
          <p:cNvSpPr/>
          <p:nvPr/>
        </p:nvSpPr>
        <p:spPr>
          <a:xfrm>
            <a:off x="5016613" y="35828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68AE5-B589-1841-B0A6-DC807E066DBF}"/>
              </a:ext>
            </a:extLst>
          </p:cNvPr>
          <p:cNvCxnSpPr>
            <a:stCxn id="28" idx="3"/>
          </p:cNvCxnSpPr>
          <p:nvPr/>
        </p:nvCxnSpPr>
        <p:spPr>
          <a:xfrm flipH="1">
            <a:off x="4738917" y="3067720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FD61542-2BA6-0E46-95BC-C8E38547A25F}"/>
              </a:ext>
            </a:extLst>
          </p:cNvPr>
          <p:cNvSpPr/>
          <p:nvPr/>
        </p:nvSpPr>
        <p:spPr>
          <a:xfrm>
            <a:off x="4451321" y="427957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0C9284-5632-B04D-889F-411FBC85DA46}"/>
              </a:ext>
            </a:extLst>
          </p:cNvPr>
          <p:cNvSpPr/>
          <p:nvPr/>
        </p:nvSpPr>
        <p:spPr>
          <a:xfrm>
            <a:off x="4435580" y="3513040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ECB08-3822-4743-97A8-3A5E5022EB44}"/>
              </a:ext>
            </a:extLst>
          </p:cNvPr>
          <p:cNvCxnSpPr>
            <a:cxnSpLocks/>
          </p:cNvCxnSpPr>
          <p:nvPr/>
        </p:nvCxnSpPr>
        <p:spPr>
          <a:xfrm>
            <a:off x="4680375" y="397749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DF9030D-2BE9-BE42-B3C2-F7612EDF246A}"/>
              </a:ext>
            </a:extLst>
          </p:cNvPr>
          <p:cNvSpPr/>
          <p:nvPr/>
        </p:nvSpPr>
        <p:spPr>
          <a:xfrm>
            <a:off x="5648758" y="3619172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E0F93A-B3B8-3F40-8EF7-687DB50CC6FD}"/>
              </a:ext>
            </a:extLst>
          </p:cNvPr>
          <p:cNvSpPr/>
          <p:nvPr/>
        </p:nvSpPr>
        <p:spPr>
          <a:xfrm>
            <a:off x="5633017" y="2852641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7A1F99-F6EF-2541-B2ED-2F1833792896}"/>
              </a:ext>
            </a:extLst>
          </p:cNvPr>
          <p:cNvCxnSpPr>
            <a:cxnSpLocks/>
          </p:cNvCxnSpPr>
          <p:nvPr/>
        </p:nvCxnSpPr>
        <p:spPr>
          <a:xfrm>
            <a:off x="5877812" y="331709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CE95D89-2F66-A440-956F-EA67A0DFD526}"/>
              </a:ext>
            </a:extLst>
          </p:cNvPr>
          <p:cNvSpPr/>
          <p:nvPr/>
        </p:nvSpPr>
        <p:spPr>
          <a:xfrm>
            <a:off x="6251569" y="2930263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2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DD4A2-3BFD-4E48-AFDB-F1DDCD28B45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D67AA6-26C2-DE4C-97A7-B342D21E6C8D}"/>
              </a:ext>
            </a:extLst>
          </p:cNvPr>
          <p:cNvSpPr/>
          <p:nvPr/>
        </p:nvSpPr>
        <p:spPr>
          <a:xfrm>
            <a:off x="3659525" y="290790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/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blipFill>
                <a:blip r:embed="rId5"/>
                <a:stretch>
                  <a:fillRect l="-12195" t="-9375" r="-243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6375B86-6E8A-F84F-962F-F4AFC3B4101B}"/>
              </a:ext>
            </a:extLst>
          </p:cNvPr>
          <p:cNvSpPr/>
          <p:nvPr/>
        </p:nvSpPr>
        <p:spPr>
          <a:xfrm>
            <a:off x="6129788" y="198698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6C0C3-326F-1046-8900-31A06663ECCC}"/>
              </a:ext>
            </a:extLst>
          </p:cNvPr>
          <p:cNvCxnSpPr>
            <a:cxnSpLocks/>
          </p:cNvCxnSpPr>
          <p:nvPr/>
        </p:nvCxnSpPr>
        <p:spPr>
          <a:xfrm flipH="1">
            <a:off x="5357429" y="2271485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CB686-ECC1-AA4F-B1DC-8F9F59DA1AD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892802" y="2371033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41E3DA-1328-4D49-BEA7-E1E726559B5F}"/>
              </a:ext>
            </a:extLst>
          </p:cNvPr>
          <p:cNvCxnSpPr>
            <a:cxnSpLocks/>
          </p:cNvCxnSpPr>
          <p:nvPr/>
        </p:nvCxnSpPr>
        <p:spPr>
          <a:xfrm>
            <a:off x="6429603" y="2451440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04A8AF-4DA9-9649-BFE1-6171AA0F69D7}"/>
              </a:ext>
            </a:extLst>
          </p:cNvPr>
          <p:cNvSpPr/>
          <p:nvPr/>
        </p:nvSpPr>
        <p:spPr>
          <a:xfrm>
            <a:off x="5041219" y="26836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EEAA9-E856-6D49-84EA-434650DEA84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245666" y="3133613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4C2818-9B4A-3B4D-BC5D-C16D1DFBE2B7}"/>
              </a:ext>
            </a:extLst>
          </p:cNvPr>
          <p:cNvSpPr/>
          <p:nvPr/>
        </p:nvSpPr>
        <p:spPr>
          <a:xfrm>
            <a:off x="5016613" y="3582824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68AE5-B589-1841-B0A6-DC807E066DBF}"/>
              </a:ext>
            </a:extLst>
          </p:cNvPr>
          <p:cNvCxnSpPr>
            <a:stCxn id="28" idx="3"/>
          </p:cNvCxnSpPr>
          <p:nvPr/>
        </p:nvCxnSpPr>
        <p:spPr>
          <a:xfrm flipH="1">
            <a:off x="4738917" y="3067720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FD61542-2BA6-0E46-95BC-C8E38547A25F}"/>
              </a:ext>
            </a:extLst>
          </p:cNvPr>
          <p:cNvSpPr/>
          <p:nvPr/>
        </p:nvSpPr>
        <p:spPr>
          <a:xfrm>
            <a:off x="4451321" y="427957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0C9284-5632-B04D-889F-411FBC85DA46}"/>
              </a:ext>
            </a:extLst>
          </p:cNvPr>
          <p:cNvSpPr/>
          <p:nvPr/>
        </p:nvSpPr>
        <p:spPr>
          <a:xfrm>
            <a:off x="4435580" y="351304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ECB08-3822-4743-97A8-3A5E5022EB44}"/>
              </a:ext>
            </a:extLst>
          </p:cNvPr>
          <p:cNvCxnSpPr>
            <a:cxnSpLocks/>
          </p:cNvCxnSpPr>
          <p:nvPr/>
        </p:nvCxnSpPr>
        <p:spPr>
          <a:xfrm>
            <a:off x="4680375" y="397749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DF9030D-2BE9-BE42-B3C2-F7612EDF246A}"/>
              </a:ext>
            </a:extLst>
          </p:cNvPr>
          <p:cNvSpPr/>
          <p:nvPr/>
        </p:nvSpPr>
        <p:spPr>
          <a:xfrm>
            <a:off x="5648758" y="3619172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E0F93A-B3B8-3F40-8EF7-687DB50CC6FD}"/>
              </a:ext>
            </a:extLst>
          </p:cNvPr>
          <p:cNvSpPr/>
          <p:nvPr/>
        </p:nvSpPr>
        <p:spPr>
          <a:xfrm>
            <a:off x="5633017" y="285264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7A1F99-F6EF-2541-B2ED-2F1833792896}"/>
              </a:ext>
            </a:extLst>
          </p:cNvPr>
          <p:cNvCxnSpPr>
            <a:cxnSpLocks/>
          </p:cNvCxnSpPr>
          <p:nvPr/>
        </p:nvCxnSpPr>
        <p:spPr>
          <a:xfrm>
            <a:off x="5877812" y="331709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CE95D89-2F66-A440-956F-EA67A0DFD526}"/>
              </a:ext>
            </a:extLst>
          </p:cNvPr>
          <p:cNvSpPr/>
          <p:nvPr/>
        </p:nvSpPr>
        <p:spPr>
          <a:xfrm>
            <a:off x="6251569" y="293026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F1BE2-31E0-8E48-9E40-28ADD28783D2}"/>
              </a:ext>
            </a:extLst>
          </p:cNvPr>
          <p:cNvSpPr/>
          <p:nvPr/>
        </p:nvSpPr>
        <p:spPr>
          <a:xfrm>
            <a:off x="10099444" y="190715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/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blipFill>
                <a:blip r:embed="rId6"/>
                <a:stretch>
                  <a:fillRect l="-9756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4B4F4-9B2C-8A49-9DE9-1C9A6F57525C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0490463" y="2291204"/>
            <a:ext cx="39419" cy="54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E48DA-48D3-E64B-A355-E1813C73F243}"/>
              </a:ext>
            </a:extLst>
          </p:cNvPr>
          <p:cNvCxnSpPr>
            <a:cxnSpLocks/>
          </p:cNvCxnSpPr>
          <p:nvPr/>
        </p:nvCxnSpPr>
        <p:spPr>
          <a:xfrm flipH="1">
            <a:off x="10093965" y="2349262"/>
            <a:ext cx="159658" cy="457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41A88C-07A8-C64B-937C-4FC82E99FFB7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9430654" y="2298459"/>
            <a:ext cx="728628" cy="43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91FD0E-BDAA-6844-A58A-F5F5D7F17538}"/>
              </a:ext>
            </a:extLst>
          </p:cNvPr>
          <p:cNvCxnSpPr>
            <a:cxnSpLocks/>
            <a:stCxn id="39" idx="2"/>
            <a:endCxn id="45" idx="7"/>
          </p:cNvCxnSpPr>
          <p:nvPr/>
        </p:nvCxnSpPr>
        <p:spPr>
          <a:xfrm flipH="1">
            <a:off x="8374314" y="2132126"/>
            <a:ext cx="1725130" cy="600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33BE668-9DA9-FA4D-B1AF-6E415836E8BE}"/>
              </a:ext>
            </a:extLst>
          </p:cNvPr>
          <p:cNvSpPr/>
          <p:nvPr/>
        </p:nvSpPr>
        <p:spPr>
          <a:xfrm>
            <a:off x="7983295" y="266642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E04E-48BD-594D-A80D-E033290A6EE7}"/>
              </a:ext>
            </a:extLst>
          </p:cNvPr>
          <p:cNvCxnSpPr>
            <a:cxnSpLocks/>
          </p:cNvCxnSpPr>
          <p:nvPr/>
        </p:nvCxnSpPr>
        <p:spPr>
          <a:xfrm flipH="1">
            <a:off x="7210936" y="2950931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66D10-9A40-DC43-9368-E0D4F4513E77}"/>
              </a:ext>
            </a:extLst>
          </p:cNvPr>
          <p:cNvCxnSpPr>
            <a:cxnSpLocks/>
            <a:stCxn id="45" idx="3"/>
          </p:cNvCxnSpPr>
          <p:nvPr/>
        </p:nvCxnSpPr>
        <p:spPr>
          <a:xfrm flipH="1">
            <a:off x="7746309" y="3050479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57EFE7-0A44-774C-955F-B974BBBE786F}"/>
              </a:ext>
            </a:extLst>
          </p:cNvPr>
          <p:cNvCxnSpPr>
            <a:cxnSpLocks/>
          </p:cNvCxnSpPr>
          <p:nvPr/>
        </p:nvCxnSpPr>
        <p:spPr>
          <a:xfrm>
            <a:off x="8283110" y="3130886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D2BAC14-C0ED-D144-A90A-027E83C69B60}"/>
              </a:ext>
            </a:extLst>
          </p:cNvPr>
          <p:cNvSpPr/>
          <p:nvPr/>
        </p:nvSpPr>
        <p:spPr>
          <a:xfrm>
            <a:off x="6894726" y="336311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5AD0E7-6A43-7F4F-97D3-686A213362E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099173" y="381305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669FFF2-3322-4B4F-A27C-5C3087E7C2ED}"/>
              </a:ext>
            </a:extLst>
          </p:cNvPr>
          <p:cNvSpPr/>
          <p:nvPr/>
        </p:nvSpPr>
        <p:spPr>
          <a:xfrm>
            <a:off x="6870120" y="42622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549236-AD56-9842-9E91-0DE16D8CEE7F}"/>
              </a:ext>
            </a:extLst>
          </p:cNvPr>
          <p:cNvCxnSpPr>
            <a:stCxn id="49" idx="3"/>
          </p:cNvCxnSpPr>
          <p:nvPr/>
        </p:nvCxnSpPr>
        <p:spPr>
          <a:xfrm flipH="1">
            <a:off x="6592424" y="3747166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1F09832-5698-DD44-A09B-FE58438A20CC}"/>
              </a:ext>
            </a:extLst>
          </p:cNvPr>
          <p:cNvSpPr/>
          <p:nvPr/>
        </p:nvSpPr>
        <p:spPr>
          <a:xfrm>
            <a:off x="6304828" y="495901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B7A5E2-502B-2145-9562-7BF0E11C8FCE}"/>
              </a:ext>
            </a:extLst>
          </p:cNvPr>
          <p:cNvSpPr/>
          <p:nvPr/>
        </p:nvSpPr>
        <p:spPr>
          <a:xfrm>
            <a:off x="6289087" y="419248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453C44-3DEF-264A-A505-C7E2E050EFBF}"/>
              </a:ext>
            </a:extLst>
          </p:cNvPr>
          <p:cNvCxnSpPr>
            <a:cxnSpLocks/>
          </p:cNvCxnSpPr>
          <p:nvPr/>
        </p:nvCxnSpPr>
        <p:spPr>
          <a:xfrm>
            <a:off x="6533882" y="465694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D66A26-FA6B-6F4F-9830-4E38DDE7A3E6}"/>
              </a:ext>
            </a:extLst>
          </p:cNvPr>
          <p:cNvSpPr/>
          <p:nvPr/>
        </p:nvSpPr>
        <p:spPr>
          <a:xfrm>
            <a:off x="7502265" y="4298618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9731AE-A0AD-594D-BAA2-F5F7F9A12ABC}"/>
              </a:ext>
            </a:extLst>
          </p:cNvPr>
          <p:cNvSpPr/>
          <p:nvPr/>
        </p:nvSpPr>
        <p:spPr>
          <a:xfrm>
            <a:off x="7486524" y="353208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668F5C-BD00-3E4D-AEC0-8A441F5B6644}"/>
              </a:ext>
            </a:extLst>
          </p:cNvPr>
          <p:cNvCxnSpPr>
            <a:cxnSpLocks/>
          </p:cNvCxnSpPr>
          <p:nvPr/>
        </p:nvCxnSpPr>
        <p:spPr>
          <a:xfrm>
            <a:off x="7731319" y="399654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D0B8C13-E083-7B42-AE35-9C59864B3B40}"/>
              </a:ext>
            </a:extLst>
          </p:cNvPr>
          <p:cNvSpPr/>
          <p:nvPr/>
        </p:nvSpPr>
        <p:spPr>
          <a:xfrm>
            <a:off x="8105076" y="360970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A60542-8E1E-CD42-9276-645A96639DCE}"/>
              </a:ext>
            </a:extLst>
          </p:cNvPr>
          <p:cNvSpPr/>
          <p:nvPr/>
        </p:nvSpPr>
        <p:spPr>
          <a:xfrm>
            <a:off x="9201600" y="273232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347CD7-E403-4641-BA5B-2F32B7C11261}"/>
              </a:ext>
            </a:extLst>
          </p:cNvPr>
          <p:cNvCxnSpPr>
            <a:cxnSpLocks/>
          </p:cNvCxnSpPr>
          <p:nvPr/>
        </p:nvCxnSpPr>
        <p:spPr>
          <a:xfrm>
            <a:off x="9427824" y="319009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CF97E22-5691-AB40-A980-B0DFDE34608D}"/>
              </a:ext>
            </a:extLst>
          </p:cNvPr>
          <p:cNvSpPr/>
          <p:nvPr/>
        </p:nvSpPr>
        <p:spPr>
          <a:xfrm>
            <a:off x="9176994" y="363147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3B3F05-5C41-6747-B864-216B1C126BA2}"/>
              </a:ext>
            </a:extLst>
          </p:cNvPr>
          <p:cNvCxnSpPr>
            <a:cxnSpLocks/>
          </p:cNvCxnSpPr>
          <p:nvPr/>
        </p:nvCxnSpPr>
        <p:spPr>
          <a:xfrm flipH="1">
            <a:off x="8930836" y="309250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FEA2608-7A58-3941-9FCC-D1DFF9D848A5}"/>
              </a:ext>
            </a:extLst>
          </p:cNvPr>
          <p:cNvSpPr/>
          <p:nvPr/>
        </p:nvSpPr>
        <p:spPr>
          <a:xfrm>
            <a:off x="8611702" y="432822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CA64D91-58E9-7C4A-8BAB-9D6E910CCB54}"/>
              </a:ext>
            </a:extLst>
          </p:cNvPr>
          <p:cNvSpPr/>
          <p:nvPr/>
        </p:nvSpPr>
        <p:spPr>
          <a:xfrm>
            <a:off x="8595961" y="356169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65A60B-9DEF-964A-A7AA-15F087ADF555}"/>
              </a:ext>
            </a:extLst>
          </p:cNvPr>
          <p:cNvCxnSpPr>
            <a:cxnSpLocks/>
          </p:cNvCxnSpPr>
          <p:nvPr/>
        </p:nvCxnSpPr>
        <p:spPr>
          <a:xfrm>
            <a:off x="8813958" y="400891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DA09E3B-233D-0540-97C6-986F8F81EE1A}"/>
              </a:ext>
            </a:extLst>
          </p:cNvPr>
          <p:cNvSpPr/>
          <p:nvPr/>
        </p:nvSpPr>
        <p:spPr>
          <a:xfrm>
            <a:off x="9844583" y="3592038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5BDF32-A131-4D47-91DC-7B9E5801FC32}"/>
              </a:ext>
            </a:extLst>
          </p:cNvPr>
          <p:cNvSpPr/>
          <p:nvPr/>
        </p:nvSpPr>
        <p:spPr>
          <a:xfrm>
            <a:off x="9828842" y="2825507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D611BB8-6FB1-DF45-A221-B49213B2219F}"/>
              </a:ext>
            </a:extLst>
          </p:cNvPr>
          <p:cNvCxnSpPr>
            <a:cxnSpLocks/>
          </p:cNvCxnSpPr>
          <p:nvPr/>
        </p:nvCxnSpPr>
        <p:spPr>
          <a:xfrm>
            <a:off x="10073637" y="328996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8E89835-2D78-5048-A2A3-9405E34AF57D}"/>
              </a:ext>
            </a:extLst>
          </p:cNvPr>
          <p:cNvSpPr/>
          <p:nvPr/>
        </p:nvSpPr>
        <p:spPr>
          <a:xfrm>
            <a:off x="10368536" y="2838125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0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2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DD4A2-3BFD-4E48-AFDB-F1DDCD28B45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D67AA6-26C2-DE4C-97A7-B342D21E6C8D}"/>
              </a:ext>
            </a:extLst>
          </p:cNvPr>
          <p:cNvSpPr/>
          <p:nvPr/>
        </p:nvSpPr>
        <p:spPr>
          <a:xfrm>
            <a:off x="3659525" y="290790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/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blipFill>
                <a:blip r:embed="rId5"/>
                <a:stretch>
                  <a:fillRect l="-12195" t="-9375" r="-243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6375B86-6E8A-F84F-962F-F4AFC3B4101B}"/>
              </a:ext>
            </a:extLst>
          </p:cNvPr>
          <p:cNvSpPr/>
          <p:nvPr/>
        </p:nvSpPr>
        <p:spPr>
          <a:xfrm>
            <a:off x="6129788" y="198698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6C0C3-326F-1046-8900-31A06663ECCC}"/>
              </a:ext>
            </a:extLst>
          </p:cNvPr>
          <p:cNvCxnSpPr>
            <a:cxnSpLocks/>
          </p:cNvCxnSpPr>
          <p:nvPr/>
        </p:nvCxnSpPr>
        <p:spPr>
          <a:xfrm flipH="1">
            <a:off x="5357429" y="2271485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CB686-ECC1-AA4F-B1DC-8F9F59DA1AD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892802" y="2371033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41E3DA-1328-4D49-BEA7-E1E726559B5F}"/>
              </a:ext>
            </a:extLst>
          </p:cNvPr>
          <p:cNvCxnSpPr>
            <a:cxnSpLocks/>
          </p:cNvCxnSpPr>
          <p:nvPr/>
        </p:nvCxnSpPr>
        <p:spPr>
          <a:xfrm>
            <a:off x="6429603" y="2451440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04A8AF-4DA9-9649-BFE1-6171AA0F69D7}"/>
              </a:ext>
            </a:extLst>
          </p:cNvPr>
          <p:cNvSpPr/>
          <p:nvPr/>
        </p:nvSpPr>
        <p:spPr>
          <a:xfrm>
            <a:off x="5041219" y="26836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EEAA9-E856-6D49-84EA-434650DEA84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245666" y="3133613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4C2818-9B4A-3B4D-BC5D-C16D1DFBE2B7}"/>
              </a:ext>
            </a:extLst>
          </p:cNvPr>
          <p:cNvSpPr/>
          <p:nvPr/>
        </p:nvSpPr>
        <p:spPr>
          <a:xfrm>
            <a:off x="5016613" y="3582824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68AE5-B589-1841-B0A6-DC807E066DBF}"/>
              </a:ext>
            </a:extLst>
          </p:cNvPr>
          <p:cNvCxnSpPr>
            <a:stCxn id="28" idx="3"/>
          </p:cNvCxnSpPr>
          <p:nvPr/>
        </p:nvCxnSpPr>
        <p:spPr>
          <a:xfrm flipH="1">
            <a:off x="4738917" y="3067720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FD61542-2BA6-0E46-95BC-C8E38547A25F}"/>
              </a:ext>
            </a:extLst>
          </p:cNvPr>
          <p:cNvSpPr/>
          <p:nvPr/>
        </p:nvSpPr>
        <p:spPr>
          <a:xfrm>
            <a:off x="4451321" y="427957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0C9284-5632-B04D-889F-411FBC85DA46}"/>
              </a:ext>
            </a:extLst>
          </p:cNvPr>
          <p:cNvSpPr/>
          <p:nvPr/>
        </p:nvSpPr>
        <p:spPr>
          <a:xfrm>
            <a:off x="4435580" y="351304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ECB08-3822-4743-97A8-3A5E5022EB44}"/>
              </a:ext>
            </a:extLst>
          </p:cNvPr>
          <p:cNvCxnSpPr>
            <a:cxnSpLocks/>
          </p:cNvCxnSpPr>
          <p:nvPr/>
        </p:nvCxnSpPr>
        <p:spPr>
          <a:xfrm>
            <a:off x="4680375" y="397749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DF9030D-2BE9-BE42-B3C2-F7612EDF246A}"/>
              </a:ext>
            </a:extLst>
          </p:cNvPr>
          <p:cNvSpPr/>
          <p:nvPr/>
        </p:nvSpPr>
        <p:spPr>
          <a:xfrm>
            <a:off x="5648758" y="3619172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E0F93A-B3B8-3F40-8EF7-687DB50CC6FD}"/>
              </a:ext>
            </a:extLst>
          </p:cNvPr>
          <p:cNvSpPr/>
          <p:nvPr/>
        </p:nvSpPr>
        <p:spPr>
          <a:xfrm>
            <a:off x="5633017" y="285264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7A1F99-F6EF-2541-B2ED-2F1833792896}"/>
              </a:ext>
            </a:extLst>
          </p:cNvPr>
          <p:cNvCxnSpPr>
            <a:cxnSpLocks/>
          </p:cNvCxnSpPr>
          <p:nvPr/>
        </p:nvCxnSpPr>
        <p:spPr>
          <a:xfrm>
            <a:off x="5877812" y="331709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CE95D89-2F66-A440-956F-EA67A0DFD526}"/>
              </a:ext>
            </a:extLst>
          </p:cNvPr>
          <p:cNvSpPr/>
          <p:nvPr/>
        </p:nvSpPr>
        <p:spPr>
          <a:xfrm>
            <a:off x="6251569" y="293026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F1BE2-31E0-8E48-9E40-28ADD28783D2}"/>
              </a:ext>
            </a:extLst>
          </p:cNvPr>
          <p:cNvSpPr/>
          <p:nvPr/>
        </p:nvSpPr>
        <p:spPr>
          <a:xfrm>
            <a:off x="10099444" y="190715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/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blipFill>
                <a:blip r:embed="rId6"/>
                <a:stretch>
                  <a:fillRect l="-9756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4B4F4-9B2C-8A49-9DE9-1C9A6F57525C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0490463" y="2291204"/>
            <a:ext cx="39419" cy="54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E48DA-48D3-E64B-A355-E1813C73F243}"/>
              </a:ext>
            </a:extLst>
          </p:cNvPr>
          <p:cNvCxnSpPr>
            <a:cxnSpLocks/>
          </p:cNvCxnSpPr>
          <p:nvPr/>
        </p:nvCxnSpPr>
        <p:spPr>
          <a:xfrm flipH="1">
            <a:off x="10093965" y="2349262"/>
            <a:ext cx="159658" cy="457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41A88C-07A8-C64B-937C-4FC82E99FFB7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9430654" y="2298459"/>
            <a:ext cx="728628" cy="43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91FD0E-BDAA-6844-A58A-F5F5D7F17538}"/>
              </a:ext>
            </a:extLst>
          </p:cNvPr>
          <p:cNvCxnSpPr>
            <a:cxnSpLocks/>
            <a:stCxn id="39" idx="2"/>
            <a:endCxn id="45" idx="7"/>
          </p:cNvCxnSpPr>
          <p:nvPr/>
        </p:nvCxnSpPr>
        <p:spPr>
          <a:xfrm flipH="1">
            <a:off x="8374314" y="2132126"/>
            <a:ext cx="1725130" cy="600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33BE668-9DA9-FA4D-B1AF-6E415836E8BE}"/>
              </a:ext>
            </a:extLst>
          </p:cNvPr>
          <p:cNvSpPr/>
          <p:nvPr/>
        </p:nvSpPr>
        <p:spPr>
          <a:xfrm>
            <a:off x="7983295" y="266642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E04E-48BD-594D-A80D-E033290A6EE7}"/>
              </a:ext>
            </a:extLst>
          </p:cNvPr>
          <p:cNvCxnSpPr>
            <a:cxnSpLocks/>
          </p:cNvCxnSpPr>
          <p:nvPr/>
        </p:nvCxnSpPr>
        <p:spPr>
          <a:xfrm flipH="1">
            <a:off x="7210936" y="2950931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66D10-9A40-DC43-9368-E0D4F4513E77}"/>
              </a:ext>
            </a:extLst>
          </p:cNvPr>
          <p:cNvCxnSpPr>
            <a:cxnSpLocks/>
            <a:stCxn id="45" idx="3"/>
          </p:cNvCxnSpPr>
          <p:nvPr/>
        </p:nvCxnSpPr>
        <p:spPr>
          <a:xfrm flipH="1">
            <a:off x="7746309" y="3050479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57EFE7-0A44-774C-955F-B974BBBE786F}"/>
              </a:ext>
            </a:extLst>
          </p:cNvPr>
          <p:cNvCxnSpPr>
            <a:cxnSpLocks/>
          </p:cNvCxnSpPr>
          <p:nvPr/>
        </p:nvCxnSpPr>
        <p:spPr>
          <a:xfrm>
            <a:off x="8283110" y="3130886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D2BAC14-C0ED-D144-A90A-027E83C69B60}"/>
              </a:ext>
            </a:extLst>
          </p:cNvPr>
          <p:cNvSpPr/>
          <p:nvPr/>
        </p:nvSpPr>
        <p:spPr>
          <a:xfrm>
            <a:off x="6894726" y="336311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5AD0E7-6A43-7F4F-97D3-686A213362E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099173" y="381305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669FFF2-3322-4B4F-A27C-5C3087E7C2ED}"/>
              </a:ext>
            </a:extLst>
          </p:cNvPr>
          <p:cNvSpPr/>
          <p:nvPr/>
        </p:nvSpPr>
        <p:spPr>
          <a:xfrm>
            <a:off x="6870120" y="42622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549236-AD56-9842-9E91-0DE16D8CEE7F}"/>
              </a:ext>
            </a:extLst>
          </p:cNvPr>
          <p:cNvCxnSpPr>
            <a:stCxn id="49" idx="3"/>
          </p:cNvCxnSpPr>
          <p:nvPr/>
        </p:nvCxnSpPr>
        <p:spPr>
          <a:xfrm flipH="1">
            <a:off x="6592424" y="3747166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1F09832-5698-DD44-A09B-FE58438A20CC}"/>
              </a:ext>
            </a:extLst>
          </p:cNvPr>
          <p:cNvSpPr/>
          <p:nvPr/>
        </p:nvSpPr>
        <p:spPr>
          <a:xfrm>
            <a:off x="6304828" y="495901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B7A5E2-502B-2145-9562-7BF0E11C8FCE}"/>
              </a:ext>
            </a:extLst>
          </p:cNvPr>
          <p:cNvSpPr/>
          <p:nvPr/>
        </p:nvSpPr>
        <p:spPr>
          <a:xfrm>
            <a:off x="6289087" y="419248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453C44-3DEF-264A-A505-C7E2E050EFBF}"/>
              </a:ext>
            </a:extLst>
          </p:cNvPr>
          <p:cNvCxnSpPr>
            <a:cxnSpLocks/>
          </p:cNvCxnSpPr>
          <p:nvPr/>
        </p:nvCxnSpPr>
        <p:spPr>
          <a:xfrm>
            <a:off x="6533882" y="465694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D66A26-FA6B-6F4F-9830-4E38DDE7A3E6}"/>
              </a:ext>
            </a:extLst>
          </p:cNvPr>
          <p:cNvSpPr/>
          <p:nvPr/>
        </p:nvSpPr>
        <p:spPr>
          <a:xfrm>
            <a:off x="7502265" y="4298618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9731AE-A0AD-594D-BAA2-F5F7F9A12ABC}"/>
              </a:ext>
            </a:extLst>
          </p:cNvPr>
          <p:cNvSpPr/>
          <p:nvPr/>
        </p:nvSpPr>
        <p:spPr>
          <a:xfrm>
            <a:off x="7486524" y="353208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668F5C-BD00-3E4D-AEC0-8A441F5B6644}"/>
              </a:ext>
            </a:extLst>
          </p:cNvPr>
          <p:cNvCxnSpPr>
            <a:cxnSpLocks/>
          </p:cNvCxnSpPr>
          <p:nvPr/>
        </p:nvCxnSpPr>
        <p:spPr>
          <a:xfrm>
            <a:off x="7731319" y="399654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D0B8C13-E083-7B42-AE35-9C59864B3B40}"/>
              </a:ext>
            </a:extLst>
          </p:cNvPr>
          <p:cNvSpPr/>
          <p:nvPr/>
        </p:nvSpPr>
        <p:spPr>
          <a:xfrm>
            <a:off x="8105076" y="360970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A60542-8E1E-CD42-9276-645A96639DCE}"/>
              </a:ext>
            </a:extLst>
          </p:cNvPr>
          <p:cNvSpPr/>
          <p:nvPr/>
        </p:nvSpPr>
        <p:spPr>
          <a:xfrm>
            <a:off x="9201600" y="273232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347CD7-E403-4641-BA5B-2F32B7C11261}"/>
              </a:ext>
            </a:extLst>
          </p:cNvPr>
          <p:cNvCxnSpPr>
            <a:cxnSpLocks/>
          </p:cNvCxnSpPr>
          <p:nvPr/>
        </p:nvCxnSpPr>
        <p:spPr>
          <a:xfrm>
            <a:off x="9427824" y="319009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CF97E22-5691-AB40-A980-B0DFDE34608D}"/>
              </a:ext>
            </a:extLst>
          </p:cNvPr>
          <p:cNvSpPr/>
          <p:nvPr/>
        </p:nvSpPr>
        <p:spPr>
          <a:xfrm>
            <a:off x="9176994" y="363147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3B3F05-5C41-6747-B864-216B1C126BA2}"/>
              </a:ext>
            </a:extLst>
          </p:cNvPr>
          <p:cNvCxnSpPr>
            <a:cxnSpLocks/>
          </p:cNvCxnSpPr>
          <p:nvPr/>
        </p:nvCxnSpPr>
        <p:spPr>
          <a:xfrm flipH="1">
            <a:off x="8930836" y="309250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FEA2608-7A58-3941-9FCC-D1DFF9D848A5}"/>
              </a:ext>
            </a:extLst>
          </p:cNvPr>
          <p:cNvSpPr/>
          <p:nvPr/>
        </p:nvSpPr>
        <p:spPr>
          <a:xfrm>
            <a:off x="8611702" y="432822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CA64D91-58E9-7C4A-8BAB-9D6E910CCB54}"/>
              </a:ext>
            </a:extLst>
          </p:cNvPr>
          <p:cNvSpPr/>
          <p:nvPr/>
        </p:nvSpPr>
        <p:spPr>
          <a:xfrm>
            <a:off x="8595961" y="356169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65A60B-9DEF-964A-A7AA-15F087ADF555}"/>
              </a:ext>
            </a:extLst>
          </p:cNvPr>
          <p:cNvCxnSpPr>
            <a:cxnSpLocks/>
          </p:cNvCxnSpPr>
          <p:nvPr/>
        </p:nvCxnSpPr>
        <p:spPr>
          <a:xfrm>
            <a:off x="8813958" y="400891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DA09E3B-233D-0540-97C6-986F8F81EE1A}"/>
              </a:ext>
            </a:extLst>
          </p:cNvPr>
          <p:cNvSpPr/>
          <p:nvPr/>
        </p:nvSpPr>
        <p:spPr>
          <a:xfrm>
            <a:off x="9844583" y="3592038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5BDF32-A131-4D47-91DC-7B9E5801FC32}"/>
              </a:ext>
            </a:extLst>
          </p:cNvPr>
          <p:cNvSpPr/>
          <p:nvPr/>
        </p:nvSpPr>
        <p:spPr>
          <a:xfrm>
            <a:off x="9828842" y="2825507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D611BB8-6FB1-DF45-A221-B49213B2219F}"/>
              </a:ext>
            </a:extLst>
          </p:cNvPr>
          <p:cNvCxnSpPr>
            <a:cxnSpLocks/>
          </p:cNvCxnSpPr>
          <p:nvPr/>
        </p:nvCxnSpPr>
        <p:spPr>
          <a:xfrm>
            <a:off x="10073637" y="328996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8E89835-2D78-5048-A2A3-9405E34AF57D}"/>
              </a:ext>
            </a:extLst>
          </p:cNvPr>
          <p:cNvSpPr/>
          <p:nvPr/>
        </p:nvSpPr>
        <p:spPr>
          <a:xfrm>
            <a:off x="10368536" y="2838125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E8BF0-4841-374C-89DA-A40F315AEE62}"/>
              </a:ext>
            </a:extLst>
          </p:cNvPr>
          <p:cNvSpPr txBox="1"/>
          <p:nvPr/>
        </p:nvSpPr>
        <p:spPr>
          <a:xfrm>
            <a:off x="246743" y="5408960"/>
            <a:ext cx="119452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All those heap-ordered trees together (a forest) make up the binomial queue.</a:t>
            </a:r>
          </a:p>
        </p:txBody>
      </p:sp>
    </p:spTree>
    <p:extLst>
      <p:ext uri="{BB962C8B-B14F-4D97-AF65-F5344CB8AC3E}">
        <p14:creationId xmlns:p14="http://schemas.microsoft.com/office/powerpoint/2010/main" val="230063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5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DD4A2-3BFD-4E48-AFDB-F1DDCD28B45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D67AA6-26C2-DE4C-97A7-B342D21E6C8D}"/>
              </a:ext>
            </a:extLst>
          </p:cNvPr>
          <p:cNvSpPr/>
          <p:nvPr/>
        </p:nvSpPr>
        <p:spPr>
          <a:xfrm>
            <a:off x="3659525" y="290790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/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blipFill>
                <a:blip r:embed="rId6"/>
                <a:stretch>
                  <a:fillRect l="-12195" t="-9375" r="-243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6375B86-6E8A-F84F-962F-F4AFC3B4101B}"/>
              </a:ext>
            </a:extLst>
          </p:cNvPr>
          <p:cNvSpPr/>
          <p:nvPr/>
        </p:nvSpPr>
        <p:spPr>
          <a:xfrm>
            <a:off x="6129788" y="198698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6C0C3-326F-1046-8900-31A06663ECCC}"/>
              </a:ext>
            </a:extLst>
          </p:cNvPr>
          <p:cNvCxnSpPr>
            <a:cxnSpLocks/>
          </p:cNvCxnSpPr>
          <p:nvPr/>
        </p:nvCxnSpPr>
        <p:spPr>
          <a:xfrm flipH="1">
            <a:off x="5357429" y="2271485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CB686-ECC1-AA4F-B1DC-8F9F59DA1AD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892802" y="2371033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41E3DA-1328-4D49-BEA7-E1E726559B5F}"/>
              </a:ext>
            </a:extLst>
          </p:cNvPr>
          <p:cNvCxnSpPr>
            <a:cxnSpLocks/>
          </p:cNvCxnSpPr>
          <p:nvPr/>
        </p:nvCxnSpPr>
        <p:spPr>
          <a:xfrm>
            <a:off x="6429603" y="2451440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04A8AF-4DA9-9649-BFE1-6171AA0F69D7}"/>
              </a:ext>
            </a:extLst>
          </p:cNvPr>
          <p:cNvSpPr/>
          <p:nvPr/>
        </p:nvSpPr>
        <p:spPr>
          <a:xfrm>
            <a:off x="5041219" y="26836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EEAA9-E856-6D49-84EA-434650DEA84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245666" y="3133613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4C2818-9B4A-3B4D-BC5D-C16D1DFBE2B7}"/>
              </a:ext>
            </a:extLst>
          </p:cNvPr>
          <p:cNvSpPr/>
          <p:nvPr/>
        </p:nvSpPr>
        <p:spPr>
          <a:xfrm>
            <a:off x="5016613" y="3582824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68AE5-B589-1841-B0A6-DC807E066DBF}"/>
              </a:ext>
            </a:extLst>
          </p:cNvPr>
          <p:cNvCxnSpPr>
            <a:stCxn id="28" idx="3"/>
          </p:cNvCxnSpPr>
          <p:nvPr/>
        </p:nvCxnSpPr>
        <p:spPr>
          <a:xfrm flipH="1">
            <a:off x="4738917" y="3067720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FD61542-2BA6-0E46-95BC-C8E38547A25F}"/>
              </a:ext>
            </a:extLst>
          </p:cNvPr>
          <p:cNvSpPr/>
          <p:nvPr/>
        </p:nvSpPr>
        <p:spPr>
          <a:xfrm>
            <a:off x="4451321" y="427957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0C9284-5632-B04D-889F-411FBC85DA46}"/>
              </a:ext>
            </a:extLst>
          </p:cNvPr>
          <p:cNvSpPr/>
          <p:nvPr/>
        </p:nvSpPr>
        <p:spPr>
          <a:xfrm>
            <a:off x="4435580" y="351304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ECB08-3822-4743-97A8-3A5E5022EB44}"/>
              </a:ext>
            </a:extLst>
          </p:cNvPr>
          <p:cNvCxnSpPr>
            <a:cxnSpLocks/>
          </p:cNvCxnSpPr>
          <p:nvPr/>
        </p:nvCxnSpPr>
        <p:spPr>
          <a:xfrm>
            <a:off x="4680375" y="397749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DF9030D-2BE9-BE42-B3C2-F7612EDF246A}"/>
              </a:ext>
            </a:extLst>
          </p:cNvPr>
          <p:cNvSpPr/>
          <p:nvPr/>
        </p:nvSpPr>
        <p:spPr>
          <a:xfrm>
            <a:off x="5648758" y="3619172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E0F93A-B3B8-3F40-8EF7-687DB50CC6FD}"/>
              </a:ext>
            </a:extLst>
          </p:cNvPr>
          <p:cNvSpPr/>
          <p:nvPr/>
        </p:nvSpPr>
        <p:spPr>
          <a:xfrm>
            <a:off x="5633017" y="285264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7A1F99-F6EF-2541-B2ED-2F1833792896}"/>
              </a:ext>
            </a:extLst>
          </p:cNvPr>
          <p:cNvCxnSpPr>
            <a:cxnSpLocks/>
          </p:cNvCxnSpPr>
          <p:nvPr/>
        </p:nvCxnSpPr>
        <p:spPr>
          <a:xfrm>
            <a:off x="5877812" y="331709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CE95D89-2F66-A440-956F-EA67A0DFD526}"/>
              </a:ext>
            </a:extLst>
          </p:cNvPr>
          <p:cNvSpPr/>
          <p:nvPr/>
        </p:nvSpPr>
        <p:spPr>
          <a:xfrm>
            <a:off x="6251569" y="293026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F1BE2-31E0-8E48-9E40-28ADD28783D2}"/>
              </a:ext>
            </a:extLst>
          </p:cNvPr>
          <p:cNvSpPr/>
          <p:nvPr/>
        </p:nvSpPr>
        <p:spPr>
          <a:xfrm>
            <a:off x="10099444" y="190715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/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blipFill>
                <a:blip r:embed="rId7"/>
                <a:stretch>
                  <a:fillRect l="-9756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4B4F4-9B2C-8A49-9DE9-1C9A6F57525C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0490463" y="2291204"/>
            <a:ext cx="39419" cy="54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E48DA-48D3-E64B-A355-E1813C73F243}"/>
              </a:ext>
            </a:extLst>
          </p:cNvPr>
          <p:cNvCxnSpPr>
            <a:cxnSpLocks/>
          </p:cNvCxnSpPr>
          <p:nvPr/>
        </p:nvCxnSpPr>
        <p:spPr>
          <a:xfrm flipH="1">
            <a:off x="10093965" y="2349262"/>
            <a:ext cx="159658" cy="457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41A88C-07A8-C64B-937C-4FC82E99FFB7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9430654" y="2298459"/>
            <a:ext cx="728628" cy="43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91FD0E-BDAA-6844-A58A-F5F5D7F17538}"/>
              </a:ext>
            </a:extLst>
          </p:cNvPr>
          <p:cNvCxnSpPr>
            <a:cxnSpLocks/>
            <a:stCxn id="39" idx="2"/>
            <a:endCxn id="45" idx="7"/>
          </p:cNvCxnSpPr>
          <p:nvPr/>
        </p:nvCxnSpPr>
        <p:spPr>
          <a:xfrm flipH="1">
            <a:off x="8374314" y="2132126"/>
            <a:ext cx="1725130" cy="600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33BE668-9DA9-FA4D-B1AF-6E415836E8BE}"/>
              </a:ext>
            </a:extLst>
          </p:cNvPr>
          <p:cNvSpPr/>
          <p:nvPr/>
        </p:nvSpPr>
        <p:spPr>
          <a:xfrm>
            <a:off x="7983295" y="266642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E04E-48BD-594D-A80D-E033290A6EE7}"/>
              </a:ext>
            </a:extLst>
          </p:cNvPr>
          <p:cNvCxnSpPr>
            <a:cxnSpLocks/>
          </p:cNvCxnSpPr>
          <p:nvPr/>
        </p:nvCxnSpPr>
        <p:spPr>
          <a:xfrm flipH="1">
            <a:off x="7210936" y="2950931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66D10-9A40-DC43-9368-E0D4F4513E77}"/>
              </a:ext>
            </a:extLst>
          </p:cNvPr>
          <p:cNvCxnSpPr>
            <a:cxnSpLocks/>
            <a:stCxn id="45" idx="3"/>
          </p:cNvCxnSpPr>
          <p:nvPr/>
        </p:nvCxnSpPr>
        <p:spPr>
          <a:xfrm flipH="1">
            <a:off x="7746309" y="3050479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57EFE7-0A44-774C-955F-B974BBBE786F}"/>
              </a:ext>
            </a:extLst>
          </p:cNvPr>
          <p:cNvCxnSpPr>
            <a:cxnSpLocks/>
          </p:cNvCxnSpPr>
          <p:nvPr/>
        </p:nvCxnSpPr>
        <p:spPr>
          <a:xfrm>
            <a:off x="8283110" y="3130886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D2BAC14-C0ED-D144-A90A-027E83C69B60}"/>
              </a:ext>
            </a:extLst>
          </p:cNvPr>
          <p:cNvSpPr/>
          <p:nvPr/>
        </p:nvSpPr>
        <p:spPr>
          <a:xfrm>
            <a:off x="6894726" y="336311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5AD0E7-6A43-7F4F-97D3-686A213362E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099173" y="381305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669FFF2-3322-4B4F-A27C-5C3087E7C2ED}"/>
              </a:ext>
            </a:extLst>
          </p:cNvPr>
          <p:cNvSpPr/>
          <p:nvPr/>
        </p:nvSpPr>
        <p:spPr>
          <a:xfrm>
            <a:off x="6870120" y="42622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549236-AD56-9842-9E91-0DE16D8CEE7F}"/>
              </a:ext>
            </a:extLst>
          </p:cNvPr>
          <p:cNvCxnSpPr>
            <a:stCxn id="49" idx="3"/>
          </p:cNvCxnSpPr>
          <p:nvPr/>
        </p:nvCxnSpPr>
        <p:spPr>
          <a:xfrm flipH="1">
            <a:off x="6592424" y="3747166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1F09832-5698-DD44-A09B-FE58438A20CC}"/>
              </a:ext>
            </a:extLst>
          </p:cNvPr>
          <p:cNvSpPr/>
          <p:nvPr/>
        </p:nvSpPr>
        <p:spPr>
          <a:xfrm>
            <a:off x="6304828" y="495901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B7A5E2-502B-2145-9562-7BF0E11C8FCE}"/>
              </a:ext>
            </a:extLst>
          </p:cNvPr>
          <p:cNvSpPr/>
          <p:nvPr/>
        </p:nvSpPr>
        <p:spPr>
          <a:xfrm>
            <a:off x="6289087" y="419248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453C44-3DEF-264A-A505-C7E2E050EFBF}"/>
              </a:ext>
            </a:extLst>
          </p:cNvPr>
          <p:cNvCxnSpPr>
            <a:cxnSpLocks/>
          </p:cNvCxnSpPr>
          <p:nvPr/>
        </p:nvCxnSpPr>
        <p:spPr>
          <a:xfrm>
            <a:off x="6533882" y="465694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D66A26-FA6B-6F4F-9830-4E38DDE7A3E6}"/>
              </a:ext>
            </a:extLst>
          </p:cNvPr>
          <p:cNvSpPr/>
          <p:nvPr/>
        </p:nvSpPr>
        <p:spPr>
          <a:xfrm>
            <a:off x="7502265" y="4298618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9731AE-A0AD-594D-BAA2-F5F7F9A12ABC}"/>
              </a:ext>
            </a:extLst>
          </p:cNvPr>
          <p:cNvSpPr/>
          <p:nvPr/>
        </p:nvSpPr>
        <p:spPr>
          <a:xfrm>
            <a:off x="7486524" y="353208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25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668F5C-BD00-3E4D-AEC0-8A441F5B6644}"/>
              </a:ext>
            </a:extLst>
          </p:cNvPr>
          <p:cNvCxnSpPr>
            <a:cxnSpLocks/>
          </p:cNvCxnSpPr>
          <p:nvPr/>
        </p:nvCxnSpPr>
        <p:spPr>
          <a:xfrm>
            <a:off x="7731319" y="399654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D0B8C13-E083-7B42-AE35-9C59864B3B40}"/>
              </a:ext>
            </a:extLst>
          </p:cNvPr>
          <p:cNvSpPr/>
          <p:nvPr/>
        </p:nvSpPr>
        <p:spPr>
          <a:xfrm>
            <a:off x="8105076" y="360970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A60542-8E1E-CD42-9276-645A96639DCE}"/>
              </a:ext>
            </a:extLst>
          </p:cNvPr>
          <p:cNvSpPr/>
          <p:nvPr/>
        </p:nvSpPr>
        <p:spPr>
          <a:xfrm>
            <a:off x="9201600" y="273232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347CD7-E403-4641-BA5B-2F32B7C11261}"/>
              </a:ext>
            </a:extLst>
          </p:cNvPr>
          <p:cNvCxnSpPr>
            <a:cxnSpLocks/>
          </p:cNvCxnSpPr>
          <p:nvPr/>
        </p:nvCxnSpPr>
        <p:spPr>
          <a:xfrm>
            <a:off x="9427824" y="319009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CF97E22-5691-AB40-A980-B0DFDE34608D}"/>
              </a:ext>
            </a:extLst>
          </p:cNvPr>
          <p:cNvSpPr/>
          <p:nvPr/>
        </p:nvSpPr>
        <p:spPr>
          <a:xfrm>
            <a:off x="9176994" y="363147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3B3F05-5C41-6747-B864-216B1C126BA2}"/>
              </a:ext>
            </a:extLst>
          </p:cNvPr>
          <p:cNvCxnSpPr>
            <a:cxnSpLocks/>
          </p:cNvCxnSpPr>
          <p:nvPr/>
        </p:nvCxnSpPr>
        <p:spPr>
          <a:xfrm flipH="1">
            <a:off x="8930836" y="309250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FEA2608-7A58-3941-9FCC-D1DFF9D848A5}"/>
              </a:ext>
            </a:extLst>
          </p:cNvPr>
          <p:cNvSpPr/>
          <p:nvPr/>
        </p:nvSpPr>
        <p:spPr>
          <a:xfrm>
            <a:off x="8611702" y="432822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27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CA64D91-58E9-7C4A-8BAB-9D6E910CCB54}"/>
              </a:ext>
            </a:extLst>
          </p:cNvPr>
          <p:cNvSpPr/>
          <p:nvPr/>
        </p:nvSpPr>
        <p:spPr>
          <a:xfrm>
            <a:off x="8595961" y="356169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65A60B-9DEF-964A-A7AA-15F087ADF555}"/>
              </a:ext>
            </a:extLst>
          </p:cNvPr>
          <p:cNvCxnSpPr>
            <a:cxnSpLocks/>
          </p:cNvCxnSpPr>
          <p:nvPr/>
        </p:nvCxnSpPr>
        <p:spPr>
          <a:xfrm>
            <a:off x="8813958" y="400891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DA09E3B-233D-0540-97C6-986F8F81EE1A}"/>
              </a:ext>
            </a:extLst>
          </p:cNvPr>
          <p:cNvSpPr/>
          <p:nvPr/>
        </p:nvSpPr>
        <p:spPr>
          <a:xfrm>
            <a:off x="9844583" y="3592038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5BDF32-A131-4D47-91DC-7B9E5801FC32}"/>
              </a:ext>
            </a:extLst>
          </p:cNvPr>
          <p:cNvSpPr/>
          <p:nvPr/>
        </p:nvSpPr>
        <p:spPr>
          <a:xfrm>
            <a:off x="9828842" y="2825507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D611BB8-6FB1-DF45-A221-B49213B2219F}"/>
              </a:ext>
            </a:extLst>
          </p:cNvPr>
          <p:cNvCxnSpPr>
            <a:cxnSpLocks/>
          </p:cNvCxnSpPr>
          <p:nvPr/>
        </p:nvCxnSpPr>
        <p:spPr>
          <a:xfrm>
            <a:off x="10073637" y="328996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8E89835-2D78-5048-A2A3-9405E34AF57D}"/>
              </a:ext>
            </a:extLst>
          </p:cNvPr>
          <p:cNvSpPr/>
          <p:nvPr/>
        </p:nvSpPr>
        <p:spPr>
          <a:xfrm>
            <a:off x="10368536" y="2838125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E8BF0-4841-374C-89DA-A40F315AEE62}"/>
              </a:ext>
            </a:extLst>
          </p:cNvPr>
          <p:cNvSpPr txBox="1"/>
          <p:nvPr/>
        </p:nvSpPr>
        <p:spPr>
          <a:xfrm>
            <a:off x="246743" y="5408960"/>
            <a:ext cx="119452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All those </a:t>
            </a:r>
            <a:r>
              <a:rPr lang="en-US" sz="2600" b="1" i="1" u="sng" dirty="0">
                <a:solidFill>
                  <a:srgbClr val="FF0000"/>
                </a:solidFill>
              </a:rPr>
              <a:t>heap-ordered</a:t>
            </a:r>
            <a:r>
              <a:rPr lang="en-US" sz="2600" dirty="0"/>
              <a:t> trees together (a forest) make up the binomial queue.</a:t>
            </a:r>
          </a:p>
        </p:txBody>
      </p:sp>
    </p:spTree>
    <p:extLst>
      <p:ext uri="{BB962C8B-B14F-4D97-AF65-F5344CB8AC3E}">
        <p14:creationId xmlns:p14="http://schemas.microsoft.com/office/powerpoint/2010/main" val="218778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4" y="1490633"/>
                <a:ext cx="507318" cy="400110"/>
              </a:xfrm>
              <a:prstGeom prst="rect">
                <a:avLst/>
              </a:prstGeom>
              <a:blipFill>
                <a:blip r:embed="rId3"/>
                <a:stretch>
                  <a:fillRect l="-12195" t="-6061" r="-219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/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9C6C0A-9386-4941-9051-667A8FCA4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91" y="1483376"/>
                <a:ext cx="507318" cy="400110"/>
              </a:xfrm>
              <a:prstGeom prst="rect">
                <a:avLst/>
              </a:prstGeom>
              <a:blipFill>
                <a:blip r:embed="rId4"/>
                <a:stretch>
                  <a:fillRect l="-12195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9F1115-FDB4-A141-AE22-F93E6E890D30}"/>
              </a:ext>
            </a:extLst>
          </p:cNvPr>
          <p:cNvSpPr/>
          <p:nvPr/>
        </p:nvSpPr>
        <p:spPr>
          <a:xfrm>
            <a:off x="1635555" y="2871685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2CA47-940B-774A-BBBC-4B0D32BDC8D1}"/>
              </a:ext>
            </a:extLst>
          </p:cNvPr>
          <p:cNvSpPr/>
          <p:nvPr/>
        </p:nvSpPr>
        <p:spPr>
          <a:xfrm>
            <a:off x="1619814" y="2105154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D73284-DC5B-E44C-B14B-CCD6887256E1}"/>
              </a:ext>
            </a:extLst>
          </p:cNvPr>
          <p:cNvCxnSpPr>
            <a:cxnSpLocks/>
          </p:cNvCxnSpPr>
          <p:nvPr/>
        </p:nvCxnSpPr>
        <p:spPr>
          <a:xfrm>
            <a:off x="1864609" y="256961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/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3103E3-4E05-874C-BCB1-51E828CE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20" y="1436462"/>
                <a:ext cx="507318" cy="400110"/>
              </a:xfrm>
              <a:prstGeom prst="rect">
                <a:avLst/>
              </a:prstGeom>
              <a:blipFill>
                <a:blip r:embed="rId5"/>
                <a:stretch>
                  <a:fillRect l="-12195" t="-909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1360B390-476E-3C44-914D-211CAE30681D}"/>
              </a:ext>
            </a:extLst>
          </p:cNvPr>
          <p:cNvSpPr/>
          <p:nvPr/>
        </p:nvSpPr>
        <p:spPr>
          <a:xfrm>
            <a:off x="3684131" y="2008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DD4A2-3BFD-4E48-AFDB-F1DDCD28B459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CEE48-2DBF-994F-822D-69EC63900AC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888578" y="245869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FD67AA6-26C2-DE4C-97A7-B342D21E6C8D}"/>
              </a:ext>
            </a:extLst>
          </p:cNvPr>
          <p:cNvSpPr/>
          <p:nvPr/>
        </p:nvSpPr>
        <p:spPr>
          <a:xfrm>
            <a:off x="3659525" y="290790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2B65D5-5617-3B42-AD6B-8C9FBFC79884}"/>
              </a:ext>
            </a:extLst>
          </p:cNvPr>
          <p:cNvCxnSpPr>
            <a:stCxn id="11" idx="3"/>
          </p:cNvCxnSpPr>
          <p:nvPr/>
        </p:nvCxnSpPr>
        <p:spPr>
          <a:xfrm flipH="1">
            <a:off x="3381829" y="239280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9391512-EFB8-3143-89D2-693E86F51AF1}"/>
              </a:ext>
            </a:extLst>
          </p:cNvPr>
          <p:cNvSpPr/>
          <p:nvPr/>
        </p:nvSpPr>
        <p:spPr>
          <a:xfrm>
            <a:off x="3094233" y="36046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14B201-A75C-A843-A07E-0446FB45D141}"/>
              </a:ext>
            </a:extLst>
          </p:cNvPr>
          <p:cNvSpPr/>
          <p:nvPr/>
        </p:nvSpPr>
        <p:spPr>
          <a:xfrm>
            <a:off x="3078492" y="283812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3074C-0FFA-8C43-BF9C-A88AB1F40A66}"/>
              </a:ext>
            </a:extLst>
          </p:cNvPr>
          <p:cNvCxnSpPr>
            <a:cxnSpLocks/>
          </p:cNvCxnSpPr>
          <p:nvPr/>
        </p:nvCxnSpPr>
        <p:spPr>
          <a:xfrm>
            <a:off x="3323287" y="330258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/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0F0BEE-B7AE-C94F-A7E6-EDEB0300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209" y="1530803"/>
                <a:ext cx="507318" cy="400110"/>
              </a:xfrm>
              <a:prstGeom prst="rect">
                <a:avLst/>
              </a:prstGeom>
              <a:blipFill>
                <a:blip r:embed="rId6"/>
                <a:stretch>
                  <a:fillRect l="-12195" t="-9375" r="-2439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6375B86-6E8A-F84F-962F-F4AFC3B4101B}"/>
              </a:ext>
            </a:extLst>
          </p:cNvPr>
          <p:cNvSpPr/>
          <p:nvPr/>
        </p:nvSpPr>
        <p:spPr>
          <a:xfrm>
            <a:off x="6129788" y="198698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C6C0C3-326F-1046-8900-31A06663ECCC}"/>
              </a:ext>
            </a:extLst>
          </p:cNvPr>
          <p:cNvCxnSpPr>
            <a:cxnSpLocks/>
          </p:cNvCxnSpPr>
          <p:nvPr/>
        </p:nvCxnSpPr>
        <p:spPr>
          <a:xfrm flipH="1">
            <a:off x="5357429" y="2271485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CB686-ECC1-AA4F-B1DC-8F9F59DA1AD9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5892802" y="2371033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41E3DA-1328-4D49-BEA7-E1E726559B5F}"/>
              </a:ext>
            </a:extLst>
          </p:cNvPr>
          <p:cNvCxnSpPr>
            <a:cxnSpLocks/>
          </p:cNvCxnSpPr>
          <p:nvPr/>
        </p:nvCxnSpPr>
        <p:spPr>
          <a:xfrm>
            <a:off x="6429603" y="2451440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A04A8AF-4DA9-9649-BFE1-6171AA0F69D7}"/>
              </a:ext>
            </a:extLst>
          </p:cNvPr>
          <p:cNvSpPr/>
          <p:nvPr/>
        </p:nvSpPr>
        <p:spPr>
          <a:xfrm>
            <a:off x="5041219" y="26836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9EEAA9-E856-6D49-84EA-434650DEA84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245666" y="3133613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4C2818-9B4A-3B4D-BC5D-C16D1DFBE2B7}"/>
              </a:ext>
            </a:extLst>
          </p:cNvPr>
          <p:cNvSpPr/>
          <p:nvPr/>
        </p:nvSpPr>
        <p:spPr>
          <a:xfrm>
            <a:off x="5016613" y="3582824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868AE5-B589-1841-B0A6-DC807E066DBF}"/>
              </a:ext>
            </a:extLst>
          </p:cNvPr>
          <p:cNvCxnSpPr>
            <a:stCxn id="28" idx="3"/>
          </p:cNvCxnSpPr>
          <p:nvPr/>
        </p:nvCxnSpPr>
        <p:spPr>
          <a:xfrm flipH="1">
            <a:off x="4738917" y="3067720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FD61542-2BA6-0E46-95BC-C8E38547A25F}"/>
              </a:ext>
            </a:extLst>
          </p:cNvPr>
          <p:cNvSpPr/>
          <p:nvPr/>
        </p:nvSpPr>
        <p:spPr>
          <a:xfrm>
            <a:off x="4451321" y="427957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0C9284-5632-B04D-889F-411FBC85DA46}"/>
              </a:ext>
            </a:extLst>
          </p:cNvPr>
          <p:cNvSpPr/>
          <p:nvPr/>
        </p:nvSpPr>
        <p:spPr>
          <a:xfrm>
            <a:off x="4435580" y="351304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ECB08-3822-4743-97A8-3A5E5022EB44}"/>
              </a:ext>
            </a:extLst>
          </p:cNvPr>
          <p:cNvCxnSpPr>
            <a:cxnSpLocks/>
          </p:cNvCxnSpPr>
          <p:nvPr/>
        </p:nvCxnSpPr>
        <p:spPr>
          <a:xfrm>
            <a:off x="4680375" y="397749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DF9030D-2BE9-BE42-B3C2-F7612EDF246A}"/>
              </a:ext>
            </a:extLst>
          </p:cNvPr>
          <p:cNvSpPr/>
          <p:nvPr/>
        </p:nvSpPr>
        <p:spPr>
          <a:xfrm>
            <a:off x="5648758" y="3619172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E0F93A-B3B8-3F40-8EF7-687DB50CC6FD}"/>
              </a:ext>
            </a:extLst>
          </p:cNvPr>
          <p:cNvSpPr/>
          <p:nvPr/>
        </p:nvSpPr>
        <p:spPr>
          <a:xfrm>
            <a:off x="5633017" y="2852641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7A1F99-F6EF-2541-B2ED-2F1833792896}"/>
              </a:ext>
            </a:extLst>
          </p:cNvPr>
          <p:cNvCxnSpPr>
            <a:cxnSpLocks/>
          </p:cNvCxnSpPr>
          <p:nvPr/>
        </p:nvCxnSpPr>
        <p:spPr>
          <a:xfrm>
            <a:off x="5877812" y="331709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CE95D89-2F66-A440-956F-EA67A0DFD526}"/>
              </a:ext>
            </a:extLst>
          </p:cNvPr>
          <p:cNvSpPr/>
          <p:nvPr/>
        </p:nvSpPr>
        <p:spPr>
          <a:xfrm>
            <a:off x="6251569" y="2930263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F1BE2-31E0-8E48-9E40-28ADD28783D2}"/>
              </a:ext>
            </a:extLst>
          </p:cNvPr>
          <p:cNvSpPr/>
          <p:nvPr/>
        </p:nvSpPr>
        <p:spPr>
          <a:xfrm>
            <a:off x="10099444" y="190715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/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AE1766-E912-DD4E-917D-4D43B805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837" y="1480003"/>
                <a:ext cx="507318" cy="400110"/>
              </a:xfrm>
              <a:prstGeom prst="rect">
                <a:avLst/>
              </a:prstGeom>
              <a:blipFill>
                <a:blip r:embed="rId7"/>
                <a:stretch>
                  <a:fillRect l="-9756" t="-9375" r="-21951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4B4F4-9B2C-8A49-9DE9-1C9A6F57525C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10490463" y="2291204"/>
            <a:ext cx="39419" cy="54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E48DA-48D3-E64B-A355-E1813C73F243}"/>
              </a:ext>
            </a:extLst>
          </p:cNvPr>
          <p:cNvCxnSpPr>
            <a:cxnSpLocks/>
          </p:cNvCxnSpPr>
          <p:nvPr/>
        </p:nvCxnSpPr>
        <p:spPr>
          <a:xfrm flipH="1">
            <a:off x="10093965" y="2349262"/>
            <a:ext cx="159658" cy="457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41A88C-07A8-C64B-937C-4FC82E99FFB7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9430654" y="2298459"/>
            <a:ext cx="728628" cy="43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91FD0E-BDAA-6844-A58A-F5F5D7F17538}"/>
              </a:ext>
            </a:extLst>
          </p:cNvPr>
          <p:cNvCxnSpPr>
            <a:cxnSpLocks/>
            <a:stCxn id="39" idx="2"/>
            <a:endCxn id="45" idx="7"/>
          </p:cNvCxnSpPr>
          <p:nvPr/>
        </p:nvCxnSpPr>
        <p:spPr>
          <a:xfrm flipH="1">
            <a:off x="8374314" y="2132126"/>
            <a:ext cx="1725130" cy="600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33BE668-9DA9-FA4D-B1AF-6E415836E8BE}"/>
              </a:ext>
            </a:extLst>
          </p:cNvPr>
          <p:cNvSpPr/>
          <p:nvPr/>
        </p:nvSpPr>
        <p:spPr>
          <a:xfrm>
            <a:off x="7983295" y="266642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E04E-48BD-594D-A80D-E033290A6EE7}"/>
              </a:ext>
            </a:extLst>
          </p:cNvPr>
          <p:cNvCxnSpPr>
            <a:cxnSpLocks/>
          </p:cNvCxnSpPr>
          <p:nvPr/>
        </p:nvCxnSpPr>
        <p:spPr>
          <a:xfrm flipH="1">
            <a:off x="7210936" y="2950931"/>
            <a:ext cx="707023" cy="44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566D10-9A40-DC43-9368-E0D4F4513E77}"/>
              </a:ext>
            </a:extLst>
          </p:cNvPr>
          <p:cNvCxnSpPr>
            <a:cxnSpLocks/>
            <a:stCxn id="45" idx="3"/>
          </p:cNvCxnSpPr>
          <p:nvPr/>
        </p:nvCxnSpPr>
        <p:spPr>
          <a:xfrm flipH="1">
            <a:off x="7746309" y="3050479"/>
            <a:ext cx="304074" cy="4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57EFE7-0A44-774C-955F-B974BBBE786F}"/>
              </a:ext>
            </a:extLst>
          </p:cNvPr>
          <p:cNvCxnSpPr>
            <a:cxnSpLocks/>
          </p:cNvCxnSpPr>
          <p:nvPr/>
        </p:nvCxnSpPr>
        <p:spPr>
          <a:xfrm>
            <a:off x="8283110" y="3130886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D2BAC14-C0ED-D144-A90A-027E83C69B60}"/>
              </a:ext>
            </a:extLst>
          </p:cNvPr>
          <p:cNvSpPr/>
          <p:nvPr/>
        </p:nvSpPr>
        <p:spPr>
          <a:xfrm>
            <a:off x="6894726" y="336311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5AD0E7-6A43-7F4F-97D3-686A213362E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099173" y="381305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669FFF2-3322-4B4F-A27C-5C3087E7C2ED}"/>
              </a:ext>
            </a:extLst>
          </p:cNvPr>
          <p:cNvSpPr/>
          <p:nvPr/>
        </p:nvSpPr>
        <p:spPr>
          <a:xfrm>
            <a:off x="6870120" y="4262270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549236-AD56-9842-9E91-0DE16D8CEE7F}"/>
              </a:ext>
            </a:extLst>
          </p:cNvPr>
          <p:cNvCxnSpPr>
            <a:stCxn id="49" idx="3"/>
          </p:cNvCxnSpPr>
          <p:nvPr/>
        </p:nvCxnSpPr>
        <p:spPr>
          <a:xfrm flipH="1">
            <a:off x="6592424" y="3747166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1F09832-5698-DD44-A09B-FE58438A20CC}"/>
              </a:ext>
            </a:extLst>
          </p:cNvPr>
          <p:cNvSpPr/>
          <p:nvPr/>
        </p:nvSpPr>
        <p:spPr>
          <a:xfrm>
            <a:off x="6304828" y="495901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B7A5E2-502B-2145-9562-7BF0E11C8FCE}"/>
              </a:ext>
            </a:extLst>
          </p:cNvPr>
          <p:cNvSpPr/>
          <p:nvPr/>
        </p:nvSpPr>
        <p:spPr>
          <a:xfrm>
            <a:off x="6289087" y="4192486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D453C44-3DEF-264A-A505-C7E2E050EFBF}"/>
              </a:ext>
            </a:extLst>
          </p:cNvPr>
          <p:cNvCxnSpPr>
            <a:cxnSpLocks/>
          </p:cNvCxnSpPr>
          <p:nvPr/>
        </p:nvCxnSpPr>
        <p:spPr>
          <a:xfrm>
            <a:off x="6533882" y="465694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D66A26-FA6B-6F4F-9830-4E38DDE7A3E6}"/>
              </a:ext>
            </a:extLst>
          </p:cNvPr>
          <p:cNvSpPr/>
          <p:nvPr/>
        </p:nvSpPr>
        <p:spPr>
          <a:xfrm>
            <a:off x="7502265" y="4298618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F9731AE-A0AD-594D-BAA2-F5F7F9A12ABC}"/>
              </a:ext>
            </a:extLst>
          </p:cNvPr>
          <p:cNvSpPr/>
          <p:nvPr/>
        </p:nvSpPr>
        <p:spPr>
          <a:xfrm>
            <a:off x="7486524" y="3532087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25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668F5C-BD00-3E4D-AEC0-8A441F5B6644}"/>
              </a:ext>
            </a:extLst>
          </p:cNvPr>
          <p:cNvCxnSpPr>
            <a:cxnSpLocks/>
          </p:cNvCxnSpPr>
          <p:nvPr/>
        </p:nvCxnSpPr>
        <p:spPr>
          <a:xfrm>
            <a:off x="7731319" y="399654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D0B8C13-E083-7B42-AE35-9C59864B3B40}"/>
              </a:ext>
            </a:extLst>
          </p:cNvPr>
          <p:cNvSpPr/>
          <p:nvPr/>
        </p:nvSpPr>
        <p:spPr>
          <a:xfrm>
            <a:off x="8105076" y="3609709"/>
            <a:ext cx="458107" cy="44994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A60542-8E1E-CD42-9276-645A96639DCE}"/>
              </a:ext>
            </a:extLst>
          </p:cNvPr>
          <p:cNvSpPr/>
          <p:nvPr/>
        </p:nvSpPr>
        <p:spPr>
          <a:xfrm>
            <a:off x="9201600" y="273232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347CD7-E403-4641-BA5B-2F32B7C11261}"/>
              </a:ext>
            </a:extLst>
          </p:cNvPr>
          <p:cNvCxnSpPr>
            <a:cxnSpLocks/>
          </p:cNvCxnSpPr>
          <p:nvPr/>
        </p:nvCxnSpPr>
        <p:spPr>
          <a:xfrm>
            <a:off x="9427824" y="319009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9CF97E22-5691-AB40-A980-B0DFDE34608D}"/>
              </a:ext>
            </a:extLst>
          </p:cNvPr>
          <p:cNvSpPr/>
          <p:nvPr/>
        </p:nvSpPr>
        <p:spPr>
          <a:xfrm>
            <a:off x="9176994" y="363147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3B3F05-5C41-6747-B864-216B1C126BA2}"/>
              </a:ext>
            </a:extLst>
          </p:cNvPr>
          <p:cNvCxnSpPr>
            <a:cxnSpLocks/>
          </p:cNvCxnSpPr>
          <p:nvPr/>
        </p:nvCxnSpPr>
        <p:spPr>
          <a:xfrm flipH="1">
            <a:off x="8930836" y="309250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FEA2608-7A58-3941-9FCC-D1DFF9D848A5}"/>
              </a:ext>
            </a:extLst>
          </p:cNvPr>
          <p:cNvSpPr/>
          <p:nvPr/>
        </p:nvSpPr>
        <p:spPr>
          <a:xfrm>
            <a:off x="8611702" y="432822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27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CA64D91-58E9-7C4A-8BAB-9D6E910CCB54}"/>
              </a:ext>
            </a:extLst>
          </p:cNvPr>
          <p:cNvSpPr/>
          <p:nvPr/>
        </p:nvSpPr>
        <p:spPr>
          <a:xfrm>
            <a:off x="8595961" y="356169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65A60B-9DEF-964A-A7AA-15F087ADF555}"/>
              </a:ext>
            </a:extLst>
          </p:cNvPr>
          <p:cNvCxnSpPr>
            <a:cxnSpLocks/>
          </p:cNvCxnSpPr>
          <p:nvPr/>
        </p:nvCxnSpPr>
        <p:spPr>
          <a:xfrm>
            <a:off x="8813958" y="400891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DA09E3B-233D-0540-97C6-986F8F81EE1A}"/>
              </a:ext>
            </a:extLst>
          </p:cNvPr>
          <p:cNvSpPr/>
          <p:nvPr/>
        </p:nvSpPr>
        <p:spPr>
          <a:xfrm>
            <a:off x="9844583" y="3592038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5BDF32-A131-4D47-91DC-7B9E5801FC32}"/>
              </a:ext>
            </a:extLst>
          </p:cNvPr>
          <p:cNvSpPr/>
          <p:nvPr/>
        </p:nvSpPr>
        <p:spPr>
          <a:xfrm>
            <a:off x="9828842" y="2825507"/>
            <a:ext cx="458107" cy="4499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D611BB8-6FB1-DF45-A221-B49213B2219F}"/>
              </a:ext>
            </a:extLst>
          </p:cNvPr>
          <p:cNvCxnSpPr>
            <a:cxnSpLocks/>
          </p:cNvCxnSpPr>
          <p:nvPr/>
        </p:nvCxnSpPr>
        <p:spPr>
          <a:xfrm>
            <a:off x="10073637" y="328996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28E89835-2D78-5048-A2A3-9405E34AF57D}"/>
              </a:ext>
            </a:extLst>
          </p:cNvPr>
          <p:cNvSpPr/>
          <p:nvPr/>
        </p:nvSpPr>
        <p:spPr>
          <a:xfrm>
            <a:off x="10368536" y="2838125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E8BF0-4841-374C-89DA-A40F315AEE62}"/>
              </a:ext>
            </a:extLst>
          </p:cNvPr>
          <p:cNvSpPr txBox="1"/>
          <p:nvPr/>
        </p:nvSpPr>
        <p:spPr>
          <a:xfrm>
            <a:off x="246743" y="5408960"/>
            <a:ext cx="11945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All those </a:t>
            </a:r>
            <a:r>
              <a:rPr lang="en-US" sz="2600" b="1" i="1" u="sng" dirty="0">
                <a:solidFill>
                  <a:srgbClr val="FF0000"/>
                </a:solidFill>
              </a:rPr>
              <a:t>heap-ordered</a:t>
            </a:r>
            <a:r>
              <a:rPr lang="en-US" sz="2600" dirty="0"/>
              <a:t> trees together (a forest) make up the binomial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roots are connected to each other through a list.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E14D1A-74D3-BF4E-BAE1-5928327ABD37}"/>
              </a:ext>
            </a:extLst>
          </p:cNvPr>
          <p:cNvCxnSpPr/>
          <p:nvPr/>
        </p:nvCxnSpPr>
        <p:spPr>
          <a:xfrm>
            <a:off x="1036182" y="2271485"/>
            <a:ext cx="583632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45C74D-55ED-484B-89B9-00692303D173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093662" y="2233727"/>
            <a:ext cx="1590469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382D15D-B175-FB4B-9316-5E0E85EA784E}"/>
              </a:ext>
            </a:extLst>
          </p:cNvPr>
          <p:cNvCxnSpPr>
            <a:cxnSpLocks/>
          </p:cNvCxnSpPr>
          <p:nvPr/>
        </p:nvCxnSpPr>
        <p:spPr>
          <a:xfrm flipV="1">
            <a:off x="4183237" y="2233727"/>
            <a:ext cx="1881215" cy="29028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AA8ECE-86C6-A842-B5B8-247372FAAD89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6587919" y="2132126"/>
            <a:ext cx="3511525" cy="94602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1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6E9D-FB98-974B-9C82-0AB2BD33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nodes.</a:t>
                </a:r>
              </a:p>
              <a:p>
                <a:pPr lvl="1"/>
                <a:r>
                  <a:rPr lang="en-US" dirty="0"/>
                  <a:t>Starting with 1 node, we double the amount of nodes every time.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  <a:blipFill>
                <a:blip r:embed="rId2"/>
                <a:stretch>
                  <a:fillRect l="-1158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59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6E9D-FB98-974B-9C82-0AB2BD33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nodes.</a:t>
                </a:r>
              </a:p>
              <a:p>
                <a:pPr lvl="1"/>
                <a:r>
                  <a:rPr lang="en-US" dirty="0"/>
                  <a:t>Starting with 1 node, we double the amount of nodes every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levels (so a height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Straightforward consequence of 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adds a level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by construction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  <a:blipFill>
                <a:blip r:embed="rId2"/>
                <a:stretch>
                  <a:fillRect l="-1158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5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6E9D-FB98-974B-9C82-0AB2BD33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nodes.</a:t>
                </a:r>
              </a:p>
              <a:p>
                <a:pPr lvl="1"/>
                <a:r>
                  <a:rPr lang="en-US" dirty="0"/>
                  <a:t>Starting with 1 node, we double the amount of nodes every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levels (so a height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Straightforward consequence of 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adds a level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/>
                    </a:solidFill>
                  </a:rPr>
                  <a:t>by construction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level of the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1, 2, …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has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nodes!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77BD0-97FB-CD4B-BA2A-61F9CA863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90688"/>
                <a:ext cx="11049000" cy="4486275"/>
              </a:xfrm>
              <a:blipFill>
                <a:blip r:embed="rId2"/>
                <a:stretch>
                  <a:fillRect l="-1264" t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79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E06F-6369-8947-93BE-90C012C6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Priority Queue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FBD00-D2DC-5440-9DE3-B9E87A624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PQs, we have talked about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Naïve implementation </a:t>
                </a:r>
                <a:r>
                  <a:rPr lang="en-US" dirty="0"/>
                  <a:t>(list of lists, array of lists, single array that we splice in between whenever we add…)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Binary minheaps </a:t>
                </a:r>
                <a:r>
                  <a:rPr lang="en-US" dirty="0"/>
                  <a:t>(solid implementation, with great cache locality)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insertion,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deleteMin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getMin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FBD00-D2DC-5440-9DE3-B9E87A624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22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BC6-3DCC-4E44-A15D-D90007BF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representation of a binomial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1B545-7E24-114D-9E20-3EE156D6BA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binomial queue is a set of binomial trees with some maximum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for its trees.</a:t>
                </a:r>
              </a:p>
              <a:p>
                <a:r>
                  <a:rPr lang="en-US" dirty="0"/>
                  <a:t>We define a </a:t>
                </a:r>
                <a:r>
                  <a:rPr lang="en-US" dirty="0">
                    <a:solidFill>
                      <a:schemeClr val="accent1"/>
                    </a:solidFill>
                  </a:rPr>
                  <a:t>length 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binary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our queue using the following rule: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𝑝𝑎𝑟𝑡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𝑞𝑢𝑒𝑢𝑒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1B545-7E24-114D-9E20-3EE156D6B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5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8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BC6-3DCC-4E44-A15D-D90007BF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Binary representation example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E58AC2-65AB-2F49-87FD-91D46E19D035}"/>
              </a:ext>
            </a:extLst>
          </p:cNvPr>
          <p:cNvSpPr/>
          <p:nvPr/>
        </p:nvSpPr>
        <p:spPr>
          <a:xfrm>
            <a:off x="2380346" y="244543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AD29F6-8E3F-ED49-98D6-9B12197ED379}"/>
              </a:ext>
            </a:extLst>
          </p:cNvPr>
          <p:cNvSpPr/>
          <p:nvPr/>
        </p:nvSpPr>
        <p:spPr>
          <a:xfrm>
            <a:off x="2387601" y="28736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991E3A-93AE-D84D-AE30-BCBC66D39737}"/>
              </a:ext>
            </a:extLst>
          </p:cNvPr>
          <p:cNvSpPr/>
          <p:nvPr/>
        </p:nvSpPr>
        <p:spPr>
          <a:xfrm>
            <a:off x="3621316" y="24672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9DA8CB-469A-BB4F-B33F-BE3BFD217B48}"/>
              </a:ext>
            </a:extLst>
          </p:cNvPr>
          <p:cNvSpPr/>
          <p:nvPr/>
        </p:nvSpPr>
        <p:spPr>
          <a:xfrm>
            <a:off x="3628571" y="289537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4A02F9-4CD2-8141-8326-8E5CFE6C60F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463909" y="2614996"/>
            <a:ext cx="10778" cy="258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876403-D67E-144F-B96F-FB6A76C87250}"/>
              </a:ext>
            </a:extLst>
          </p:cNvPr>
          <p:cNvCxnSpPr>
            <a:cxnSpLocks/>
          </p:cNvCxnSpPr>
          <p:nvPr/>
        </p:nvCxnSpPr>
        <p:spPr>
          <a:xfrm>
            <a:off x="3704877" y="2651281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FD9139-DF26-6742-AE0B-F786183C93CE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3410863" y="2622254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FE04C4F-AA8C-9240-801F-CFD3AB0820FE}"/>
              </a:ext>
            </a:extLst>
          </p:cNvPr>
          <p:cNvSpPr/>
          <p:nvPr/>
        </p:nvSpPr>
        <p:spPr>
          <a:xfrm>
            <a:off x="3294747" y="295342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A680546-163F-AF4B-8EF4-38469FDDDA49}"/>
              </a:ext>
            </a:extLst>
          </p:cNvPr>
          <p:cNvSpPr/>
          <p:nvPr/>
        </p:nvSpPr>
        <p:spPr>
          <a:xfrm>
            <a:off x="3272974" y="342514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D4018E-7DB8-564E-B0E5-A5288E564F9F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360060" y="3138373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02BD0F6-0CE0-ED47-9740-5FEA91B9023C}"/>
              </a:ext>
            </a:extLst>
          </p:cNvPr>
          <p:cNvSpPr/>
          <p:nvPr/>
        </p:nvSpPr>
        <p:spPr>
          <a:xfrm>
            <a:off x="6996506" y="297093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6CA72E-A4AB-8344-9F93-E02C03ED9C0F}"/>
              </a:ext>
            </a:extLst>
          </p:cNvPr>
          <p:cNvSpPr/>
          <p:nvPr/>
        </p:nvSpPr>
        <p:spPr>
          <a:xfrm>
            <a:off x="7019103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F0706F7-A0C0-714D-9D93-45893B0AF1AE}"/>
              </a:ext>
            </a:extLst>
          </p:cNvPr>
          <p:cNvCxnSpPr>
            <a:cxnSpLocks/>
          </p:cNvCxnSpPr>
          <p:nvPr/>
        </p:nvCxnSpPr>
        <p:spPr>
          <a:xfrm>
            <a:off x="7079023" y="318347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A5E76B-AF36-DF48-B824-1837444DC2BC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6786053" y="3125990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4538E8E-68CE-2143-AB3D-7C202BA4650F}"/>
              </a:ext>
            </a:extLst>
          </p:cNvPr>
          <p:cNvSpPr/>
          <p:nvPr/>
        </p:nvSpPr>
        <p:spPr>
          <a:xfrm>
            <a:off x="6726127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514D75-0E18-8A4F-A4B2-D4A677507BCF}"/>
              </a:ext>
            </a:extLst>
          </p:cNvPr>
          <p:cNvSpPr/>
          <p:nvPr/>
        </p:nvSpPr>
        <p:spPr>
          <a:xfrm>
            <a:off x="6659568" y="391996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35DA74-1347-2946-9753-D69FC6371611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746654" y="363319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0772289-841E-CC49-B5A0-CB94067A3AD5}"/>
              </a:ext>
            </a:extLst>
          </p:cNvPr>
          <p:cNvSpPr/>
          <p:nvPr/>
        </p:nvSpPr>
        <p:spPr>
          <a:xfrm>
            <a:off x="7446650" y="2628417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01F96F-74AC-7946-B6CB-4D6D5F9B876A}"/>
              </a:ext>
            </a:extLst>
          </p:cNvPr>
          <p:cNvCxnSpPr>
            <a:cxnSpLocks/>
            <a:stCxn id="76" idx="3"/>
            <a:endCxn id="69" idx="0"/>
          </p:cNvCxnSpPr>
          <p:nvPr/>
        </p:nvCxnSpPr>
        <p:spPr>
          <a:xfrm flipH="1">
            <a:off x="7083592" y="2783469"/>
            <a:ext cx="391115" cy="18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DA7EC0E-D626-3941-B529-2196B0A95A1A}"/>
              </a:ext>
            </a:extLst>
          </p:cNvPr>
          <p:cNvCxnSpPr>
            <a:cxnSpLocks/>
            <a:stCxn id="76" idx="4"/>
            <a:endCxn id="81" idx="7"/>
          </p:cNvCxnSpPr>
          <p:nvPr/>
        </p:nvCxnSpPr>
        <p:spPr>
          <a:xfrm flipH="1">
            <a:off x="7388383" y="2810072"/>
            <a:ext cx="154061" cy="163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C110161-CFF3-2743-9326-C32F9FA30B57}"/>
              </a:ext>
            </a:extLst>
          </p:cNvPr>
          <p:cNvSpPr/>
          <p:nvPr/>
        </p:nvSpPr>
        <p:spPr>
          <a:xfrm>
            <a:off x="7239719" y="294675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F30BE6-204A-2047-BCF5-7BC005AEF3E7}"/>
              </a:ext>
            </a:extLst>
          </p:cNvPr>
          <p:cNvSpPr/>
          <p:nvPr/>
        </p:nvSpPr>
        <p:spPr>
          <a:xfrm>
            <a:off x="7253190" y="344721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310896-E4EC-3C4E-A29E-682A14F66A10}"/>
              </a:ext>
            </a:extLst>
          </p:cNvPr>
          <p:cNvCxnSpPr>
            <a:cxnSpLocks/>
          </p:cNvCxnSpPr>
          <p:nvPr/>
        </p:nvCxnSpPr>
        <p:spPr>
          <a:xfrm flipH="1">
            <a:off x="7309798" y="316234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B43F45-7F8C-224B-A2B0-EE430F62B7E8}"/>
              </a:ext>
            </a:extLst>
          </p:cNvPr>
          <p:cNvCxnSpPr>
            <a:cxnSpLocks/>
            <a:stCxn id="76" idx="5"/>
            <a:endCxn id="89" idx="0"/>
          </p:cNvCxnSpPr>
          <p:nvPr/>
        </p:nvCxnSpPr>
        <p:spPr>
          <a:xfrm flipH="1">
            <a:off x="7609832" y="2783469"/>
            <a:ext cx="349" cy="18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5D8E6DE-6C0F-2941-8B1A-856FAE298C27}"/>
              </a:ext>
            </a:extLst>
          </p:cNvPr>
          <p:cNvSpPr/>
          <p:nvPr/>
        </p:nvSpPr>
        <p:spPr>
          <a:xfrm>
            <a:off x="7522746" y="296853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DC2532-0D8D-ED4E-B56E-F9F043988790}"/>
              </a:ext>
            </a:extLst>
          </p:cNvPr>
          <p:cNvSpPr/>
          <p:nvPr/>
        </p:nvSpPr>
        <p:spPr>
          <a:xfrm>
            <a:off x="8141334" y="297785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5CBD2E-D784-2A46-9891-1294BDD848F6}"/>
              </a:ext>
            </a:extLst>
          </p:cNvPr>
          <p:cNvSpPr/>
          <p:nvPr/>
        </p:nvSpPr>
        <p:spPr>
          <a:xfrm>
            <a:off x="8148589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85D21BA-49A4-D347-BC3A-7788E82CBCF8}"/>
              </a:ext>
            </a:extLst>
          </p:cNvPr>
          <p:cNvCxnSpPr>
            <a:cxnSpLocks/>
          </p:cNvCxnSpPr>
          <p:nvPr/>
        </p:nvCxnSpPr>
        <p:spPr>
          <a:xfrm>
            <a:off x="8224895" y="316192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2A4E32-D70B-7449-8084-10B774D3C00D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7930881" y="313290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7979467-E135-8A4A-8CD4-177F9EB25BB7}"/>
              </a:ext>
            </a:extLst>
          </p:cNvPr>
          <p:cNvSpPr/>
          <p:nvPr/>
        </p:nvSpPr>
        <p:spPr>
          <a:xfrm>
            <a:off x="7855613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9A1310-A2B1-9844-BBA3-33F29E383127}"/>
              </a:ext>
            </a:extLst>
          </p:cNvPr>
          <p:cNvSpPr/>
          <p:nvPr/>
        </p:nvSpPr>
        <p:spPr>
          <a:xfrm>
            <a:off x="7833840" y="387773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742351C-CE57-9641-8090-E05360491ACF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7920926" y="359096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332F2C2-14E8-114C-8F58-586C847545BD}"/>
              </a:ext>
            </a:extLst>
          </p:cNvPr>
          <p:cNvSpPr/>
          <p:nvPr/>
        </p:nvSpPr>
        <p:spPr>
          <a:xfrm>
            <a:off x="8618855" y="2535166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B48C13-862A-894B-8520-93304718DBFB}"/>
              </a:ext>
            </a:extLst>
          </p:cNvPr>
          <p:cNvCxnSpPr>
            <a:cxnSpLocks/>
            <a:stCxn id="101" idx="3"/>
            <a:endCxn id="94" idx="0"/>
          </p:cNvCxnSpPr>
          <p:nvPr/>
        </p:nvCxnSpPr>
        <p:spPr>
          <a:xfrm flipH="1">
            <a:off x="8228420" y="2690218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5D6E27-2D3C-0A42-9897-36A7311D1002}"/>
              </a:ext>
            </a:extLst>
          </p:cNvPr>
          <p:cNvCxnSpPr>
            <a:cxnSpLocks/>
            <a:endCxn id="104" idx="7"/>
          </p:cNvCxnSpPr>
          <p:nvPr/>
        </p:nvCxnSpPr>
        <p:spPr>
          <a:xfrm flipH="1">
            <a:off x="8533211" y="2719245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4409ED4-04E3-9042-A947-D6E1AACEFFA0}"/>
              </a:ext>
            </a:extLst>
          </p:cNvPr>
          <p:cNvSpPr/>
          <p:nvPr/>
        </p:nvSpPr>
        <p:spPr>
          <a:xfrm>
            <a:off x="8384547" y="295367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EAA6C05-9CBA-2249-8FFE-7B5557CFA630}"/>
              </a:ext>
            </a:extLst>
          </p:cNvPr>
          <p:cNvSpPr/>
          <p:nvPr/>
        </p:nvSpPr>
        <p:spPr>
          <a:xfrm>
            <a:off x="8382676" y="342405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F8E8FE-947C-8249-80E1-9FFD3BC00463}"/>
              </a:ext>
            </a:extLst>
          </p:cNvPr>
          <p:cNvCxnSpPr>
            <a:cxnSpLocks/>
          </p:cNvCxnSpPr>
          <p:nvPr/>
        </p:nvCxnSpPr>
        <p:spPr>
          <a:xfrm flipH="1">
            <a:off x="8469762" y="312628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DED3A0B-5BD5-5240-AACF-C6418122B95B}"/>
              </a:ext>
            </a:extLst>
          </p:cNvPr>
          <p:cNvCxnSpPr>
            <a:cxnSpLocks/>
            <a:stCxn id="101" idx="5"/>
            <a:endCxn id="108" idx="0"/>
          </p:cNvCxnSpPr>
          <p:nvPr/>
        </p:nvCxnSpPr>
        <p:spPr>
          <a:xfrm flipH="1">
            <a:off x="8754660" y="2690218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7EADF15-6B93-9B42-AF50-684BBA73B85B}"/>
              </a:ext>
            </a:extLst>
          </p:cNvPr>
          <p:cNvSpPr/>
          <p:nvPr/>
        </p:nvSpPr>
        <p:spPr>
          <a:xfrm>
            <a:off x="8667574" y="2975443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DA49C-DF38-C141-A3CA-05352A3339FE}"/>
              </a:ext>
            </a:extLst>
          </p:cNvPr>
          <p:cNvCxnSpPr>
            <a:cxnSpLocks/>
            <a:stCxn id="101" idx="2"/>
            <a:endCxn id="76" idx="0"/>
          </p:cNvCxnSpPr>
          <p:nvPr/>
        </p:nvCxnSpPr>
        <p:spPr>
          <a:xfrm flipH="1">
            <a:off x="7542444" y="2625994"/>
            <a:ext cx="1076411" cy="2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/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blipFill>
                <a:blip r:embed="rId2"/>
                <a:stretch>
                  <a:fillRect l="-12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/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/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>
            <a:extLst>
              <a:ext uri="{FF2B5EF4-FFF2-40B4-BE49-F238E27FC236}">
                <a16:creationId xmlns:a16="http://schemas.microsoft.com/office/drawing/2014/main" id="{259FA9E8-780F-D645-BF03-9D28818636C7}"/>
              </a:ext>
            </a:extLst>
          </p:cNvPr>
          <p:cNvSpPr/>
          <p:nvPr/>
        </p:nvSpPr>
        <p:spPr>
          <a:xfrm>
            <a:off x="9354383" y="309725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121E3E-374A-1048-B910-02B51727A586}"/>
              </a:ext>
            </a:extLst>
          </p:cNvPr>
          <p:cNvSpPr/>
          <p:nvPr/>
        </p:nvSpPr>
        <p:spPr>
          <a:xfrm>
            <a:off x="9361638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807F427-D455-004F-901A-6EEE8EF8E31C}"/>
              </a:ext>
            </a:extLst>
          </p:cNvPr>
          <p:cNvCxnSpPr>
            <a:cxnSpLocks/>
          </p:cNvCxnSpPr>
          <p:nvPr/>
        </p:nvCxnSpPr>
        <p:spPr>
          <a:xfrm>
            <a:off x="9437944" y="3281333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5DEC68A-1AE8-AB40-9D1A-A4CB177357C9}"/>
              </a:ext>
            </a:extLst>
          </p:cNvPr>
          <p:cNvCxnSpPr>
            <a:cxnSpLocks/>
            <a:stCxn id="115" idx="3"/>
          </p:cNvCxnSpPr>
          <p:nvPr/>
        </p:nvCxnSpPr>
        <p:spPr>
          <a:xfrm flipH="1">
            <a:off x="9143930" y="3252306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B66C496-5180-7B45-9F3B-250018CB486A}"/>
              </a:ext>
            </a:extLst>
          </p:cNvPr>
          <p:cNvSpPr/>
          <p:nvPr/>
        </p:nvSpPr>
        <p:spPr>
          <a:xfrm>
            <a:off x="9068662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4AD90-22A9-CD4E-8192-05029A37EA66}"/>
              </a:ext>
            </a:extLst>
          </p:cNvPr>
          <p:cNvSpPr/>
          <p:nvPr/>
        </p:nvSpPr>
        <p:spPr>
          <a:xfrm>
            <a:off x="9046889" y="39971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C91AF20-5BD1-F14A-AACD-7E86D7870E29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9133975" y="371037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1892F0C-5E14-FB4A-A7EA-56FD69BE3AC3}"/>
              </a:ext>
            </a:extLst>
          </p:cNvPr>
          <p:cNvSpPr/>
          <p:nvPr/>
        </p:nvSpPr>
        <p:spPr>
          <a:xfrm>
            <a:off x="9831904" y="2654570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D524E38-E05C-D344-887C-5495E5E891A6}"/>
              </a:ext>
            </a:extLst>
          </p:cNvPr>
          <p:cNvCxnSpPr>
            <a:cxnSpLocks/>
            <a:stCxn id="122" idx="3"/>
            <a:endCxn id="115" idx="0"/>
          </p:cNvCxnSpPr>
          <p:nvPr/>
        </p:nvCxnSpPr>
        <p:spPr>
          <a:xfrm flipH="1">
            <a:off x="9441469" y="2809622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A99A4D-0062-C644-B1D9-66A157B33244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9746260" y="2838649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A54F93A-8F03-4A4F-8913-878C67378FD1}"/>
              </a:ext>
            </a:extLst>
          </p:cNvPr>
          <p:cNvSpPr/>
          <p:nvPr/>
        </p:nvSpPr>
        <p:spPr>
          <a:xfrm>
            <a:off x="9597596" y="307307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88E6D5C-A616-1C44-A8B9-4CACD0A3F583}"/>
              </a:ext>
            </a:extLst>
          </p:cNvPr>
          <p:cNvSpPr/>
          <p:nvPr/>
        </p:nvSpPr>
        <p:spPr>
          <a:xfrm>
            <a:off x="9595725" y="354345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A738313-054C-A74B-9F79-40EBB07D97F3}"/>
              </a:ext>
            </a:extLst>
          </p:cNvPr>
          <p:cNvCxnSpPr>
            <a:cxnSpLocks/>
          </p:cNvCxnSpPr>
          <p:nvPr/>
        </p:nvCxnSpPr>
        <p:spPr>
          <a:xfrm flipH="1">
            <a:off x="9682811" y="32456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D5DADDD-0958-004A-9ECA-C47A07DEAB10}"/>
              </a:ext>
            </a:extLst>
          </p:cNvPr>
          <p:cNvCxnSpPr>
            <a:cxnSpLocks/>
            <a:stCxn id="122" idx="5"/>
            <a:endCxn id="129" idx="0"/>
          </p:cNvCxnSpPr>
          <p:nvPr/>
        </p:nvCxnSpPr>
        <p:spPr>
          <a:xfrm flipH="1">
            <a:off x="9967709" y="2809622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E981216-7D21-7B47-A24F-794602DE98CD}"/>
              </a:ext>
            </a:extLst>
          </p:cNvPr>
          <p:cNvSpPr/>
          <p:nvPr/>
        </p:nvSpPr>
        <p:spPr>
          <a:xfrm>
            <a:off x="9880623" y="309484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8D9E795-E2A0-C641-9994-1BA1334F01FA}"/>
              </a:ext>
            </a:extLst>
          </p:cNvPr>
          <p:cNvSpPr/>
          <p:nvPr/>
        </p:nvSpPr>
        <p:spPr>
          <a:xfrm>
            <a:off x="10600182" y="278719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0B756DC-0D3B-6049-BA2C-493195DBE3C4}"/>
              </a:ext>
            </a:extLst>
          </p:cNvPr>
          <p:cNvSpPr/>
          <p:nvPr/>
        </p:nvSpPr>
        <p:spPr>
          <a:xfrm>
            <a:off x="10622444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7C28379-5E15-3D42-9AA1-E72B51954F8B}"/>
              </a:ext>
            </a:extLst>
          </p:cNvPr>
          <p:cNvCxnSpPr>
            <a:cxnSpLocks/>
          </p:cNvCxnSpPr>
          <p:nvPr/>
        </p:nvCxnSpPr>
        <p:spPr>
          <a:xfrm>
            <a:off x="10700253" y="296360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C9BCEA-3327-1346-84ED-5522BDD480C8}"/>
              </a:ext>
            </a:extLst>
          </p:cNvPr>
          <p:cNvCxnSpPr>
            <a:cxnSpLocks/>
          </p:cNvCxnSpPr>
          <p:nvPr/>
        </p:nvCxnSpPr>
        <p:spPr>
          <a:xfrm flipH="1">
            <a:off x="10418757" y="2950486"/>
            <a:ext cx="235960" cy="225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C643812D-7564-134C-98A4-CAF7ED6B790E}"/>
              </a:ext>
            </a:extLst>
          </p:cNvPr>
          <p:cNvSpPr/>
          <p:nvPr/>
        </p:nvSpPr>
        <p:spPr>
          <a:xfrm>
            <a:off x="10329468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13BC1A-9A06-F242-B85B-0EDBECF0E0F6}"/>
              </a:ext>
            </a:extLst>
          </p:cNvPr>
          <p:cNvSpPr/>
          <p:nvPr/>
        </p:nvSpPr>
        <p:spPr>
          <a:xfrm>
            <a:off x="10303481" y="364285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E7126D-FB2F-AE47-8204-05710A677C47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10390567" y="33560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6F2C817-CD8F-C545-9A1B-A43FE3BA4413}"/>
              </a:ext>
            </a:extLst>
          </p:cNvPr>
          <p:cNvSpPr/>
          <p:nvPr/>
        </p:nvSpPr>
        <p:spPr>
          <a:xfrm>
            <a:off x="11035411" y="2444338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D3EB88-7092-E14E-A7C4-AAFABADD67FE}"/>
              </a:ext>
            </a:extLst>
          </p:cNvPr>
          <p:cNvCxnSpPr>
            <a:cxnSpLocks/>
          </p:cNvCxnSpPr>
          <p:nvPr/>
        </p:nvCxnSpPr>
        <p:spPr>
          <a:xfrm flipH="1">
            <a:off x="10712392" y="255112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6C94FA1-8B75-0D42-8844-49822173B5C9}"/>
              </a:ext>
            </a:extLst>
          </p:cNvPr>
          <p:cNvCxnSpPr>
            <a:cxnSpLocks/>
          </p:cNvCxnSpPr>
          <p:nvPr/>
        </p:nvCxnSpPr>
        <p:spPr>
          <a:xfrm flipH="1">
            <a:off x="10951839" y="259235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E03588E-94D4-B644-B7BB-DCBDC023F9CB}"/>
              </a:ext>
            </a:extLst>
          </p:cNvPr>
          <p:cNvSpPr/>
          <p:nvPr/>
        </p:nvSpPr>
        <p:spPr>
          <a:xfrm>
            <a:off x="10832203" y="278961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06628AD-689B-3C4E-B7DE-B6B1815BB832}"/>
              </a:ext>
            </a:extLst>
          </p:cNvPr>
          <p:cNvSpPr/>
          <p:nvPr/>
        </p:nvSpPr>
        <p:spPr>
          <a:xfrm>
            <a:off x="10856531" y="317467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326173E-2E61-D846-9B05-40ABB20B94F5}"/>
              </a:ext>
            </a:extLst>
          </p:cNvPr>
          <p:cNvCxnSpPr>
            <a:cxnSpLocks/>
          </p:cNvCxnSpPr>
          <p:nvPr/>
        </p:nvCxnSpPr>
        <p:spPr>
          <a:xfrm flipH="1">
            <a:off x="10915346" y="2954999"/>
            <a:ext cx="18250" cy="2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550C6E-E164-624B-8758-D263160A1139}"/>
              </a:ext>
            </a:extLst>
          </p:cNvPr>
          <p:cNvCxnSpPr>
            <a:cxnSpLocks/>
            <a:stCxn id="137" idx="5"/>
            <a:endCxn id="144" idx="0"/>
          </p:cNvCxnSpPr>
          <p:nvPr/>
        </p:nvCxnSpPr>
        <p:spPr>
          <a:xfrm>
            <a:off x="11198942" y="259939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65F0100-5494-8A45-A3B2-B42F8BFC4FCF}"/>
              </a:ext>
            </a:extLst>
          </p:cNvPr>
          <p:cNvSpPr/>
          <p:nvPr/>
        </p:nvSpPr>
        <p:spPr>
          <a:xfrm>
            <a:off x="11115230" y="28113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C7DE1FF-12E5-1C44-AA20-ED71952DABE0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 flipH="1">
            <a:off x="9927698" y="2535166"/>
            <a:ext cx="1107713" cy="119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0CEBF2-AB86-F040-B4F5-041909F47CA1}"/>
              </a:ext>
            </a:extLst>
          </p:cNvPr>
          <p:cNvCxnSpPr>
            <a:stCxn id="137" idx="1"/>
            <a:endCxn id="101" idx="6"/>
          </p:cNvCxnSpPr>
          <p:nvPr/>
        </p:nvCxnSpPr>
        <p:spPr>
          <a:xfrm flipH="1">
            <a:off x="8810443" y="2470941"/>
            <a:ext cx="2253025" cy="15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6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BC6-3DCC-4E44-A15D-D90007BF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Binary representation example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E58AC2-65AB-2F49-87FD-91D46E19D035}"/>
              </a:ext>
            </a:extLst>
          </p:cNvPr>
          <p:cNvSpPr/>
          <p:nvPr/>
        </p:nvSpPr>
        <p:spPr>
          <a:xfrm>
            <a:off x="2380346" y="244543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AD29F6-8E3F-ED49-98D6-9B12197ED379}"/>
              </a:ext>
            </a:extLst>
          </p:cNvPr>
          <p:cNvSpPr/>
          <p:nvPr/>
        </p:nvSpPr>
        <p:spPr>
          <a:xfrm>
            <a:off x="2387601" y="28736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991E3A-93AE-D84D-AE30-BCBC66D39737}"/>
              </a:ext>
            </a:extLst>
          </p:cNvPr>
          <p:cNvSpPr/>
          <p:nvPr/>
        </p:nvSpPr>
        <p:spPr>
          <a:xfrm>
            <a:off x="3621316" y="24672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9DA8CB-469A-BB4F-B33F-BE3BFD217B48}"/>
              </a:ext>
            </a:extLst>
          </p:cNvPr>
          <p:cNvSpPr/>
          <p:nvPr/>
        </p:nvSpPr>
        <p:spPr>
          <a:xfrm>
            <a:off x="3628571" y="289537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4A02F9-4CD2-8141-8326-8E5CFE6C60F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463909" y="2614996"/>
            <a:ext cx="10778" cy="258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876403-D67E-144F-B96F-FB6A76C87250}"/>
              </a:ext>
            </a:extLst>
          </p:cNvPr>
          <p:cNvCxnSpPr>
            <a:cxnSpLocks/>
          </p:cNvCxnSpPr>
          <p:nvPr/>
        </p:nvCxnSpPr>
        <p:spPr>
          <a:xfrm>
            <a:off x="3704877" y="2651281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FD9139-DF26-6742-AE0B-F786183C93CE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3410863" y="2622254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FE04C4F-AA8C-9240-801F-CFD3AB0820FE}"/>
              </a:ext>
            </a:extLst>
          </p:cNvPr>
          <p:cNvSpPr/>
          <p:nvPr/>
        </p:nvSpPr>
        <p:spPr>
          <a:xfrm>
            <a:off x="3294747" y="295342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A680546-163F-AF4B-8EF4-38469FDDDA49}"/>
              </a:ext>
            </a:extLst>
          </p:cNvPr>
          <p:cNvSpPr/>
          <p:nvPr/>
        </p:nvSpPr>
        <p:spPr>
          <a:xfrm>
            <a:off x="3272974" y="342514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D4018E-7DB8-564E-B0E5-A5288E564F9F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360060" y="3138373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02BD0F6-0CE0-ED47-9740-5FEA91B9023C}"/>
              </a:ext>
            </a:extLst>
          </p:cNvPr>
          <p:cNvSpPr/>
          <p:nvPr/>
        </p:nvSpPr>
        <p:spPr>
          <a:xfrm>
            <a:off x="6996506" y="297093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6CA72E-A4AB-8344-9F93-E02C03ED9C0F}"/>
              </a:ext>
            </a:extLst>
          </p:cNvPr>
          <p:cNvSpPr/>
          <p:nvPr/>
        </p:nvSpPr>
        <p:spPr>
          <a:xfrm>
            <a:off x="7019103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F0706F7-A0C0-714D-9D93-45893B0AF1AE}"/>
              </a:ext>
            </a:extLst>
          </p:cNvPr>
          <p:cNvCxnSpPr>
            <a:cxnSpLocks/>
          </p:cNvCxnSpPr>
          <p:nvPr/>
        </p:nvCxnSpPr>
        <p:spPr>
          <a:xfrm>
            <a:off x="7079023" y="318347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A5E76B-AF36-DF48-B824-1837444DC2BC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6786053" y="3125990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4538E8E-68CE-2143-AB3D-7C202BA4650F}"/>
              </a:ext>
            </a:extLst>
          </p:cNvPr>
          <p:cNvSpPr/>
          <p:nvPr/>
        </p:nvSpPr>
        <p:spPr>
          <a:xfrm>
            <a:off x="6726127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514D75-0E18-8A4F-A4B2-D4A677507BCF}"/>
              </a:ext>
            </a:extLst>
          </p:cNvPr>
          <p:cNvSpPr/>
          <p:nvPr/>
        </p:nvSpPr>
        <p:spPr>
          <a:xfrm>
            <a:off x="6659568" y="391996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35DA74-1347-2946-9753-D69FC6371611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746654" y="363319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0772289-841E-CC49-B5A0-CB94067A3AD5}"/>
              </a:ext>
            </a:extLst>
          </p:cNvPr>
          <p:cNvSpPr/>
          <p:nvPr/>
        </p:nvSpPr>
        <p:spPr>
          <a:xfrm>
            <a:off x="7446650" y="2628417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01F96F-74AC-7946-B6CB-4D6D5F9B876A}"/>
              </a:ext>
            </a:extLst>
          </p:cNvPr>
          <p:cNvCxnSpPr>
            <a:cxnSpLocks/>
            <a:stCxn id="76" idx="3"/>
            <a:endCxn id="69" idx="0"/>
          </p:cNvCxnSpPr>
          <p:nvPr/>
        </p:nvCxnSpPr>
        <p:spPr>
          <a:xfrm flipH="1">
            <a:off x="7083592" y="2783469"/>
            <a:ext cx="391115" cy="18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DA7EC0E-D626-3941-B529-2196B0A95A1A}"/>
              </a:ext>
            </a:extLst>
          </p:cNvPr>
          <p:cNvCxnSpPr>
            <a:cxnSpLocks/>
            <a:stCxn id="76" idx="4"/>
            <a:endCxn id="81" idx="7"/>
          </p:cNvCxnSpPr>
          <p:nvPr/>
        </p:nvCxnSpPr>
        <p:spPr>
          <a:xfrm flipH="1">
            <a:off x="7388383" y="2810072"/>
            <a:ext cx="154061" cy="163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C110161-CFF3-2743-9326-C32F9FA30B57}"/>
              </a:ext>
            </a:extLst>
          </p:cNvPr>
          <p:cNvSpPr/>
          <p:nvPr/>
        </p:nvSpPr>
        <p:spPr>
          <a:xfrm>
            <a:off x="7239719" y="294675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F30BE6-204A-2047-BCF5-7BC005AEF3E7}"/>
              </a:ext>
            </a:extLst>
          </p:cNvPr>
          <p:cNvSpPr/>
          <p:nvPr/>
        </p:nvSpPr>
        <p:spPr>
          <a:xfrm>
            <a:off x="7253190" y="344721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310896-E4EC-3C4E-A29E-682A14F66A10}"/>
              </a:ext>
            </a:extLst>
          </p:cNvPr>
          <p:cNvCxnSpPr>
            <a:cxnSpLocks/>
          </p:cNvCxnSpPr>
          <p:nvPr/>
        </p:nvCxnSpPr>
        <p:spPr>
          <a:xfrm flipH="1">
            <a:off x="7309798" y="316234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B43F45-7F8C-224B-A2B0-EE430F62B7E8}"/>
              </a:ext>
            </a:extLst>
          </p:cNvPr>
          <p:cNvCxnSpPr>
            <a:cxnSpLocks/>
            <a:stCxn id="76" idx="5"/>
            <a:endCxn id="89" idx="0"/>
          </p:cNvCxnSpPr>
          <p:nvPr/>
        </p:nvCxnSpPr>
        <p:spPr>
          <a:xfrm flipH="1">
            <a:off x="7609832" y="2783469"/>
            <a:ext cx="349" cy="18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5D8E6DE-6C0F-2941-8B1A-856FAE298C27}"/>
              </a:ext>
            </a:extLst>
          </p:cNvPr>
          <p:cNvSpPr/>
          <p:nvPr/>
        </p:nvSpPr>
        <p:spPr>
          <a:xfrm>
            <a:off x="7522746" y="296853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DC2532-0D8D-ED4E-B56E-F9F043988790}"/>
              </a:ext>
            </a:extLst>
          </p:cNvPr>
          <p:cNvSpPr/>
          <p:nvPr/>
        </p:nvSpPr>
        <p:spPr>
          <a:xfrm>
            <a:off x="8141334" y="297785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5CBD2E-D784-2A46-9891-1294BDD848F6}"/>
              </a:ext>
            </a:extLst>
          </p:cNvPr>
          <p:cNvSpPr/>
          <p:nvPr/>
        </p:nvSpPr>
        <p:spPr>
          <a:xfrm>
            <a:off x="8148589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85D21BA-49A4-D347-BC3A-7788E82CBCF8}"/>
              </a:ext>
            </a:extLst>
          </p:cNvPr>
          <p:cNvCxnSpPr>
            <a:cxnSpLocks/>
          </p:cNvCxnSpPr>
          <p:nvPr/>
        </p:nvCxnSpPr>
        <p:spPr>
          <a:xfrm>
            <a:off x="8224895" y="316192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2A4E32-D70B-7449-8084-10B774D3C00D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7930881" y="313290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7979467-E135-8A4A-8CD4-177F9EB25BB7}"/>
              </a:ext>
            </a:extLst>
          </p:cNvPr>
          <p:cNvSpPr/>
          <p:nvPr/>
        </p:nvSpPr>
        <p:spPr>
          <a:xfrm>
            <a:off x="7855613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9A1310-A2B1-9844-BBA3-33F29E383127}"/>
              </a:ext>
            </a:extLst>
          </p:cNvPr>
          <p:cNvSpPr/>
          <p:nvPr/>
        </p:nvSpPr>
        <p:spPr>
          <a:xfrm>
            <a:off x="7833840" y="387773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742351C-CE57-9641-8090-E05360491ACF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7920926" y="359096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332F2C2-14E8-114C-8F58-586C847545BD}"/>
              </a:ext>
            </a:extLst>
          </p:cNvPr>
          <p:cNvSpPr/>
          <p:nvPr/>
        </p:nvSpPr>
        <p:spPr>
          <a:xfrm>
            <a:off x="8618855" y="2535166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B48C13-862A-894B-8520-93304718DBFB}"/>
              </a:ext>
            </a:extLst>
          </p:cNvPr>
          <p:cNvCxnSpPr>
            <a:cxnSpLocks/>
            <a:stCxn id="101" idx="3"/>
            <a:endCxn id="94" idx="0"/>
          </p:cNvCxnSpPr>
          <p:nvPr/>
        </p:nvCxnSpPr>
        <p:spPr>
          <a:xfrm flipH="1">
            <a:off x="8228420" y="2690218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5D6E27-2D3C-0A42-9897-36A7311D1002}"/>
              </a:ext>
            </a:extLst>
          </p:cNvPr>
          <p:cNvCxnSpPr>
            <a:cxnSpLocks/>
            <a:endCxn id="104" idx="7"/>
          </p:cNvCxnSpPr>
          <p:nvPr/>
        </p:nvCxnSpPr>
        <p:spPr>
          <a:xfrm flipH="1">
            <a:off x="8533211" y="2719245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4409ED4-04E3-9042-A947-D6E1AACEFFA0}"/>
              </a:ext>
            </a:extLst>
          </p:cNvPr>
          <p:cNvSpPr/>
          <p:nvPr/>
        </p:nvSpPr>
        <p:spPr>
          <a:xfrm>
            <a:off x="8384547" y="295367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EAA6C05-9CBA-2249-8FFE-7B5557CFA630}"/>
              </a:ext>
            </a:extLst>
          </p:cNvPr>
          <p:cNvSpPr/>
          <p:nvPr/>
        </p:nvSpPr>
        <p:spPr>
          <a:xfrm>
            <a:off x="8382676" y="342405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F8E8FE-947C-8249-80E1-9FFD3BC00463}"/>
              </a:ext>
            </a:extLst>
          </p:cNvPr>
          <p:cNvCxnSpPr>
            <a:cxnSpLocks/>
          </p:cNvCxnSpPr>
          <p:nvPr/>
        </p:nvCxnSpPr>
        <p:spPr>
          <a:xfrm flipH="1">
            <a:off x="8469762" y="312628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DED3A0B-5BD5-5240-AACF-C6418122B95B}"/>
              </a:ext>
            </a:extLst>
          </p:cNvPr>
          <p:cNvCxnSpPr>
            <a:cxnSpLocks/>
            <a:stCxn id="101" idx="5"/>
            <a:endCxn id="108" idx="0"/>
          </p:cNvCxnSpPr>
          <p:nvPr/>
        </p:nvCxnSpPr>
        <p:spPr>
          <a:xfrm flipH="1">
            <a:off x="8754660" y="2690218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7EADF15-6B93-9B42-AF50-684BBA73B85B}"/>
              </a:ext>
            </a:extLst>
          </p:cNvPr>
          <p:cNvSpPr/>
          <p:nvPr/>
        </p:nvSpPr>
        <p:spPr>
          <a:xfrm>
            <a:off x="8667574" y="2975443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DA49C-DF38-C141-A3CA-05352A3339FE}"/>
              </a:ext>
            </a:extLst>
          </p:cNvPr>
          <p:cNvCxnSpPr>
            <a:cxnSpLocks/>
            <a:stCxn id="101" idx="2"/>
            <a:endCxn id="76" idx="0"/>
          </p:cNvCxnSpPr>
          <p:nvPr/>
        </p:nvCxnSpPr>
        <p:spPr>
          <a:xfrm flipH="1">
            <a:off x="7542444" y="2625994"/>
            <a:ext cx="1076411" cy="2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/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blipFill>
                <a:blip r:embed="rId2"/>
                <a:stretch>
                  <a:fillRect l="-12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/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/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>
            <a:extLst>
              <a:ext uri="{FF2B5EF4-FFF2-40B4-BE49-F238E27FC236}">
                <a16:creationId xmlns:a16="http://schemas.microsoft.com/office/drawing/2014/main" id="{259FA9E8-780F-D645-BF03-9D28818636C7}"/>
              </a:ext>
            </a:extLst>
          </p:cNvPr>
          <p:cNvSpPr/>
          <p:nvPr/>
        </p:nvSpPr>
        <p:spPr>
          <a:xfrm>
            <a:off x="9354383" y="309725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121E3E-374A-1048-B910-02B51727A586}"/>
              </a:ext>
            </a:extLst>
          </p:cNvPr>
          <p:cNvSpPr/>
          <p:nvPr/>
        </p:nvSpPr>
        <p:spPr>
          <a:xfrm>
            <a:off x="9361638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807F427-D455-004F-901A-6EEE8EF8E31C}"/>
              </a:ext>
            </a:extLst>
          </p:cNvPr>
          <p:cNvCxnSpPr>
            <a:cxnSpLocks/>
          </p:cNvCxnSpPr>
          <p:nvPr/>
        </p:nvCxnSpPr>
        <p:spPr>
          <a:xfrm>
            <a:off x="9437944" y="3281333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5DEC68A-1AE8-AB40-9D1A-A4CB177357C9}"/>
              </a:ext>
            </a:extLst>
          </p:cNvPr>
          <p:cNvCxnSpPr>
            <a:cxnSpLocks/>
            <a:stCxn id="115" idx="3"/>
          </p:cNvCxnSpPr>
          <p:nvPr/>
        </p:nvCxnSpPr>
        <p:spPr>
          <a:xfrm flipH="1">
            <a:off x="9143930" y="3252306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B66C496-5180-7B45-9F3B-250018CB486A}"/>
              </a:ext>
            </a:extLst>
          </p:cNvPr>
          <p:cNvSpPr/>
          <p:nvPr/>
        </p:nvSpPr>
        <p:spPr>
          <a:xfrm>
            <a:off x="9068662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4AD90-22A9-CD4E-8192-05029A37EA66}"/>
              </a:ext>
            </a:extLst>
          </p:cNvPr>
          <p:cNvSpPr/>
          <p:nvPr/>
        </p:nvSpPr>
        <p:spPr>
          <a:xfrm>
            <a:off x="9046889" y="39971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C91AF20-5BD1-F14A-AACD-7E86D7870E29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9133975" y="371037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1892F0C-5E14-FB4A-A7EA-56FD69BE3AC3}"/>
              </a:ext>
            </a:extLst>
          </p:cNvPr>
          <p:cNvSpPr/>
          <p:nvPr/>
        </p:nvSpPr>
        <p:spPr>
          <a:xfrm>
            <a:off x="9831904" y="2654570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D524E38-E05C-D344-887C-5495E5E891A6}"/>
              </a:ext>
            </a:extLst>
          </p:cNvPr>
          <p:cNvCxnSpPr>
            <a:cxnSpLocks/>
            <a:stCxn id="122" idx="3"/>
            <a:endCxn id="115" idx="0"/>
          </p:cNvCxnSpPr>
          <p:nvPr/>
        </p:nvCxnSpPr>
        <p:spPr>
          <a:xfrm flipH="1">
            <a:off x="9441469" y="2809622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A99A4D-0062-C644-B1D9-66A157B33244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9746260" y="2838649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A54F93A-8F03-4A4F-8913-878C67378FD1}"/>
              </a:ext>
            </a:extLst>
          </p:cNvPr>
          <p:cNvSpPr/>
          <p:nvPr/>
        </p:nvSpPr>
        <p:spPr>
          <a:xfrm>
            <a:off x="9597596" y="307307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88E6D5C-A616-1C44-A8B9-4CACD0A3F583}"/>
              </a:ext>
            </a:extLst>
          </p:cNvPr>
          <p:cNvSpPr/>
          <p:nvPr/>
        </p:nvSpPr>
        <p:spPr>
          <a:xfrm>
            <a:off x="9595725" y="354345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A738313-054C-A74B-9F79-40EBB07D97F3}"/>
              </a:ext>
            </a:extLst>
          </p:cNvPr>
          <p:cNvCxnSpPr>
            <a:cxnSpLocks/>
          </p:cNvCxnSpPr>
          <p:nvPr/>
        </p:nvCxnSpPr>
        <p:spPr>
          <a:xfrm flipH="1">
            <a:off x="9682811" y="32456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D5DADDD-0958-004A-9ECA-C47A07DEAB10}"/>
              </a:ext>
            </a:extLst>
          </p:cNvPr>
          <p:cNvCxnSpPr>
            <a:cxnSpLocks/>
            <a:stCxn id="122" idx="5"/>
            <a:endCxn id="129" idx="0"/>
          </p:cNvCxnSpPr>
          <p:nvPr/>
        </p:nvCxnSpPr>
        <p:spPr>
          <a:xfrm flipH="1">
            <a:off x="9967709" y="2809622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E981216-7D21-7B47-A24F-794602DE98CD}"/>
              </a:ext>
            </a:extLst>
          </p:cNvPr>
          <p:cNvSpPr/>
          <p:nvPr/>
        </p:nvSpPr>
        <p:spPr>
          <a:xfrm>
            <a:off x="9880623" y="309484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8D9E795-E2A0-C641-9994-1BA1334F01FA}"/>
              </a:ext>
            </a:extLst>
          </p:cNvPr>
          <p:cNvSpPr/>
          <p:nvPr/>
        </p:nvSpPr>
        <p:spPr>
          <a:xfrm>
            <a:off x="10600182" y="278719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0B756DC-0D3B-6049-BA2C-493195DBE3C4}"/>
              </a:ext>
            </a:extLst>
          </p:cNvPr>
          <p:cNvSpPr/>
          <p:nvPr/>
        </p:nvSpPr>
        <p:spPr>
          <a:xfrm>
            <a:off x="10622444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7C28379-5E15-3D42-9AA1-E72B51954F8B}"/>
              </a:ext>
            </a:extLst>
          </p:cNvPr>
          <p:cNvCxnSpPr>
            <a:cxnSpLocks/>
          </p:cNvCxnSpPr>
          <p:nvPr/>
        </p:nvCxnSpPr>
        <p:spPr>
          <a:xfrm>
            <a:off x="10700253" y="296360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C9BCEA-3327-1346-84ED-5522BDD480C8}"/>
              </a:ext>
            </a:extLst>
          </p:cNvPr>
          <p:cNvCxnSpPr>
            <a:cxnSpLocks/>
          </p:cNvCxnSpPr>
          <p:nvPr/>
        </p:nvCxnSpPr>
        <p:spPr>
          <a:xfrm flipH="1">
            <a:off x="10418757" y="2950486"/>
            <a:ext cx="235960" cy="225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C643812D-7564-134C-98A4-CAF7ED6B790E}"/>
              </a:ext>
            </a:extLst>
          </p:cNvPr>
          <p:cNvSpPr/>
          <p:nvPr/>
        </p:nvSpPr>
        <p:spPr>
          <a:xfrm>
            <a:off x="10329468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13BC1A-9A06-F242-B85B-0EDBECF0E0F6}"/>
              </a:ext>
            </a:extLst>
          </p:cNvPr>
          <p:cNvSpPr/>
          <p:nvPr/>
        </p:nvSpPr>
        <p:spPr>
          <a:xfrm>
            <a:off x="10303481" y="364285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E7126D-FB2F-AE47-8204-05710A677C47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10390567" y="33560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6F2C817-CD8F-C545-9A1B-A43FE3BA4413}"/>
              </a:ext>
            </a:extLst>
          </p:cNvPr>
          <p:cNvSpPr/>
          <p:nvPr/>
        </p:nvSpPr>
        <p:spPr>
          <a:xfrm>
            <a:off x="11035411" y="2444338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D3EB88-7092-E14E-A7C4-AAFABADD67FE}"/>
              </a:ext>
            </a:extLst>
          </p:cNvPr>
          <p:cNvCxnSpPr>
            <a:cxnSpLocks/>
          </p:cNvCxnSpPr>
          <p:nvPr/>
        </p:nvCxnSpPr>
        <p:spPr>
          <a:xfrm flipH="1">
            <a:off x="10712392" y="255112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6C94FA1-8B75-0D42-8844-49822173B5C9}"/>
              </a:ext>
            </a:extLst>
          </p:cNvPr>
          <p:cNvCxnSpPr>
            <a:cxnSpLocks/>
          </p:cNvCxnSpPr>
          <p:nvPr/>
        </p:nvCxnSpPr>
        <p:spPr>
          <a:xfrm flipH="1">
            <a:off x="10951839" y="259235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E03588E-94D4-B644-B7BB-DCBDC023F9CB}"/>
              </a:ext>
            </a:extLst>
          </p:cNvPr>
          <p:cNvSpPr/>
          <p:nvPr/>
        </p:nvSpPr>
        <p:spPr>
          <a:xfrm>
            <a:off x="10832203" y="278961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06628AD-689B-3C4E-B7DE-B6B1815BB832}"/>
              </a:ext>
            </a:extLst>
          </p:cNvPr>
          <p:cNvSpPr/>
          <p:nvPr/>
        </p:nvSpPr>
        <p:spPr>
          <a:xfrm>
            <a:off x="10856531" y="317467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326173E-2E61-D846-9B05-40ABB20B94F5}"/>
              </a:ext>
            </a:extLst>
          </p:cNvPr>
          <p:cNvCxnSpPr>
            <a:cxnSpLocks/>
          </p:cNvCxnSpPr>
          <p:nvPr/>
        </p:nvCxnSpPr>
        <p:spPr>
          <a:xfrm flipH="1">
            <a:off x="10915346" y="2954999"/>
            <a:ext cx="18250" cy="2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550C6E-E164-624B-8758-D263160A1139}"/>
              </a:ext>
            </a:extLst>
          </p:cNvPr>
          <p:cNvCxnSpPr>
            <a:cxnSpLocks/>
            <a:stCxn id="137" idx="5"/>
            <a:endCxn id="144" idx="0"/>
          </p:cNvCxnSpPr>
          <p:nvPr/>
        </p:nvCxnSpPr>
        <p:spPr>
          <a:xfrm>
            <a:off x="11198942" y="259939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65F0100-5494-8A45-A3B2-B42F8BFC4FCF}"/>
              </a:ext>
            </a:extLst>
          </p:cNvPr>
          <p:cNvSpPr/>
          <p:nvPr/>
        </p:nvSpPr>
        <p:spPr>
          <a:xfrm>
            <a:off x="11115230" y="28113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C7DE1FF-12E5-1C44-AA20-ED71952DABE0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 flipH="1">
            <a:off x="9927698" y="2535166"/>
            <a:ext cx="1107713" cy="119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0CEBF2-AB86-F040-B4F5-041909F47CA1}"/>
              </a:ext>
            </a:extLst>
          </p:cNvPr>
          <p:cNvCxnSpPr>
            <a:stCxn id="137" idx="1"/>
            <a:endCxn id="101" idx="6"/>
          </p:cNvCxnSpPr>
          <p:nvPr/>
        </p:nvCxnSpPr>
        <p:spPr>
          <a:xfrm flipH="1">
            <a:off x="8810443" y="2470941"/>
            <a:ext cx="2253025" cy="15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present?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𝑏𝑖𝑡𝑠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6897" r="-59711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03333" r="-59711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210345" r="-5971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172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BC6-3DCC-4E44-A15D-D90007BF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Binary representation example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E58AC2-65AB-2F49-87FD-91D46E19D035}"/>
              </a:ext>
            </a:extLst>
          </p:cNvPr>
          <p:cNvSpPr/>
          <p:nvPr/>
        </p:nvSpPr>
        <p:spPr>
          <a:xfrm>
            <a:off x="2380346" y="244543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AD29F6-8E3F-ED49-98D6-9B12197ED379}"/>
              </a:ext>
            </a:extLst>
          </p:cNvPr>
          <p:cNvSpPr/>
          <p:nvPr/>
        </p:nvSpPr>
        <p:spPr>
          <a:xfrm>
            <a:off x="2387601" y="28736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991E3A-93AE-D84D-AE30-BCBC66D39737}"/>
              </a:ext>
            </a:extLst>
          </p:cNvPr>
          <p:cNvSpPr/>
          <p:nvPr/>
        </p:nvSpPr>
        <p:spPr>
          <a:xfrm>
            <a:off x="3621316" y="24672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9DA8CB-469A-BB4F-B33F-BE3BFD217B48}"/>
              </a:ext>
            </a:extLst>
          </p:cNvPr>
          <p:cNvSpPr/>
          <p:nvPr/>
        </p:nvSpPr>
        <p:spPr>
          <a:xfrm>
            <a:off x="3628571" y="289537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4A02F9-4CD2-8141-8326-8E5CFE6C60F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463909" y="2614996"/>
            <a:ext cx="10778" cy="258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876403-D67E-144F-B96F-FB6A76C87250}"/>
              </a:ext>
            </a:extLst>
          </p:cNvPr>
          <p:cNvCxnSpPr>
            <a:cxnSpLocks/>
          </p:cNvCxnSpPr>
          <p:nvPr/>
        </p:nvCxnSpPr>
        <p:spPr>
          <a:xfrm>
            <a:off x="3704877" y="2651281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FD9139-DF26-6742-AE0B-F786183C93CE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3410863" y="2622254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FE04C4F-AA8C-9240-801F-CFD3AB0820FE}"/>
              </a:ext>
            </a:extLst>
          </p:cNvPr>
          <p:cNvSpPr/>
          <p:nvPr/>
        </p:nvSpPr>
        <p:spPr>
          <a:xfrm>
            <a:off x="3294747" y="295342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A680546-163F-AF4B-8EF4-38469FDDDA49}"/>
              </a:ext>
            </a:extLst>
          </p:cNvPr>
          <p:cNvSpPr/>
          <p:nvPr/>
        </p:nvSpPr>
        <p:spPr>
          <a:xfrm>
            <a:off x="3272974" y="342514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D4018E-7DB8-564E-B0E5-A5288E564F9F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360060" y="3138373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02BD0F6-0CE0-ED47-9740-5FEA91B9023C}"/>
              </a:ext>
            </a:extLst>
          </p:cNvPr>
          <p:cNvSpPr/>
          <p:nvPr/>
        </p:nvSpPr>
        <p:spPr>
          <a:xfrm>
            <a:off x="6996506" y="297093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6CA72E-A4AB-8344-9F93-E02C03ED9C0F}"/>
              </a:ext>
            </a:extLst>
          </p:cNvPr>
          <p:cNvSpPr/>
          <p:nvPr/>
        </p:nvSpPr>
        <p:spPr>
          <a:xfrm>
            <a:off x="7019103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F0706F7-A0C0-714D-9D93-45893B0AF1AE}"/>
              </a:ext>
            </a:extLst>
          </p:cNvPr>
          <p:cNvCxnSpPr>
            <a:cxnSpLocks/>
          </p:cNvCxnSpPr>
          <p:nvPr/>
        </p:nvCxnSpPr>
        <p:spPr>
          <a:xfrm>
            <a:off x="7079023" y="318347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A5E76B-AF36-DF48-B824-1837444DC2BC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6786053" y="3125990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4538E8E-68CE-2143-AB3D-7C202BA4650F}"/>
              </a:ext>
            </a:extLst>
          </p:cNvPr>
          <p:cNvSpPr/>
          <p:nvPr/>
        </p:nvSpPr>
        <p:spPr>
          <a:xfrm>
            <a:off x="6726127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514D75-0E18-8A4F-A4B2-D4A677507BCF}"/>
              </a:ext>
            </a:extLst>
          </p:cNvPr>
          <p:cNvSpPr/>
          <p:nvPr/>
        </p:nvSpPr>
        <p:spPr>
          <a:xfrm>
            <a:off x="6659568" y="391996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35DA74-1347-2946-9753-D69FC6371611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746654" y="363319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0772289-841E-CC49-B5A0-CB94067A3AD5}"/>
              </a:ext>
            </a:extLst>
          </p:cNvPr>
          <p:cNvSpPr/>
          <p:nvPr/>
        </p:nvSpPr>
        <p:spPr>
          <a:xfrm>
            <a:off x="7446650" y="2628417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01F96F-74AC-7946-B6CB-4D6D5F9B876A}"/>
              </a:ext>
            </a:extLst>
          </p:cNvPr>
          <p:cNvCxnSpPr>
            <a:cxnSpLocks/>
            <a:stCxn id="76" idx="3"/>
            <a:endCxn id="69" idx="0"/>
          </p:cNvCxnSpPr>
          <p:nvPr/>
        </p:nvCxnSpPr>
        <p:spPr>
          <a:xfrm flipH="1">
            <a:off x="7083592" y="2783469"/>
            <a:ext cx="391115" cy="18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DA7EC0E-D626-3941-B529-2196B0A95A1A}"/>
              </a:ext>
            </a:extLst>
          </p:cNvPr>
          <p:cNvCxnSpPr>
            <a:cxnSpLocks/>
            <a:stCxn id="76" idx="4"/>
            <a:endCxn id="81" idx="7"/>
          </p:cNvCxnSpPr>
          <p:nvPr/>
        </p:nvCxnSpPr>
        <p:spPr>
          <a:xfrm flipH="1">
            <a:off x="7388383" y="2810072"/>
            <a:ext cx="154061" cy="163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C110161-CFF3-2743-9326-C32F9FA30B57}"/>
              </a:ext>
            </a:extLst>
          </p:cNvPr>
          <p:cNvSpPr/>
          <p:nvPr/>
        </p:nvSpPr>
        <p:spPr>
          <a:xfrm>
            <a:off x="7239719" y="294675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F30BE6-204A-2047-BCF5-7BC005AEF3E7}"/>
              </a:ext>
            </a:extLst>
          </p:cNvPr>
          <p:cNvSpPr/>
          <p:nvPr/>
        </p:nvSpPr>
        <p:spPr>
          <a:xfrm>
            <a:off x="7253190" y="344721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310896-E4EC-3C4E-A29E-682A14F66A10}"/>
              </a:ext>
            </a:extLst>
          </p:cNvPr>
          <p:cNvCxnSpPr>
            <a:cxnSpLocks/>
          </p:cNvCxnSpPr>
          <p:nvPr/>
        </p:nvCxnSpPr>
        <p:spPr>
          <a:xfrm flipH="1">
            <a:off x="7309798" y="316234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B43F45-7F8C-224B-A2B0-EE430F62B7E8}"/>
              </a:ext>
            </a:extLst>
          </p:cNvPr>
          <p:cNvCxnSpPr>
            <a:cxnSpLocks/>
            <a:stCxn id="76" idx="5"/>
            <a:endCxn id="89" idx="0"/>
          </p:cNvCxnSpPr>
          <p:nvPr/>
        </p:nvCxnSpPr>
        <p:spPr>
          <a:xfrm flipH="1">
            <a:off x="7609832" y="2783469"/>
            <a:ext cx="349" cy="18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5D8E6DE-6C0F-2941-8B1A-856FAE298C27}"/>
              </a:ext>
            </a:extLst>
          </p:cNvPr>
          <p:cNvSpPr/>
          <p:nvPr/>
        </p:nvSpPr>
        <p:spPr>
          <a:xfrm>
            <a:off x="7522746" y="296853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DC2532-0D8D-ED4E-B56E-F9F043988790}"/>
              </a:ext>
            </a:extLst>
          </p:cNvPr>
          <p:cNvSpPr/>
          <p:nvPr/>
        </p:nvSpPr>
        <p:spPr>
          <a:xfrm>
            <a:off x="8141334" y="297785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5CBD2E-D784-2A46-9891-1294BDD848F6}"/>
              </a:ext>
            </a:extLst>
          </p:cNvPr>
          <p:cNvSpPr/>
          <p:nvPr/>
        </p:nvSpPr>
        <p:spPr>
          <a:xfrm>
            <a:off x="8148589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85D21BA-49A4-D347-BC3A-7788E82CBCF8}"/>
              </a:ext>
            </a:extLst>
          </p:cNvPr>
          <p:cNvCxnSpPr>
            <a:cxnSpLocks/>
          </p:cNvCxnSpPr>
          <p:nvPr/>
        </p:nvCxnSpPr>
        <p:spPr>
          <a:xfrm>
            <a:off x="8224895" y="316192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2A4E32-D70B-7449-8084-10B774D3C00D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7930881" y="313290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7979467-E135-8A4A-8CD4-177F9EB25BB7}"/>
              </a:ext>
            </a:extLst>
          </p:cNvPr>
          <p:cNvSpPr/>
          <p:nvPr/>
        </p:nvSpPr>
        <p:spPr>
          <a:xfrm>
            <a:off x="7855613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9A1310-A2B1-9844-BBA3-33F29E383127}"/>
              </a:ext>
            </a:extLst>
          </p:cNvPr>
          <p:cNvSpPr/>
          <p:nvPr/>
        </p:nvSpPr>
        <p:spPr>
          <a:xfrm>
            <a:off x="7833840" y="387773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742351C-CE57-9641-8090-E05360491ACF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7920926" y="359096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332F2C2-14E8-114C-8F58-586C847545BD}"/>
              </a:ext>
            </a:extLst>
          </p:cNvPr>
          <p:cNvSpPr/>
          <p:nvPr/>
        </p:nvSpPr>
        <p:spPr>
          <a:xfrm>
            <a:off x="8618855" y="2535166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B48C13-862A-894B-8520-93304718DBFB}"/>
              </a:ext>
            </a:extLst>
          </p:cNvPr>
          <p:cNvCxnSpPr>
            <a:cxnSpLocks/>
            <a:stCxn id="101" idx="3"/>
            <a:endCxn id="94" idx="0"/>
          </p:cNvCxnSpPr>
          <p:nvPr/>
        </p:nvCxnSpPr>
        <p:spPr>
          <a:xfrm flipH="1">
            <a:off x="8228420" y="2690218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5D6E27-2D3C-0A42-9897-36A7311D1002}"/>
              </a:ext>
            </a:extLst>
          </p:cNvPr>
          <p:cNvCxnSpPr>
            <a:cxnSpLocks/>
            <a:endCxn id="104" idx="7"/>
          </p:cNvCxnSpPr>
          <p:nvPr/>
        </p:nvCxnSpPr>
        <p:spPr>
          <a:xfrm flipH="1">
            <a:off x="8533211" y="2719245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4409ED4-04E3-9042-A947-D6E1AACEFFA0}"/>
              </a:ext>
            </a:extLst>
          </p:cNvPr>
          <p:cNvSpPr/>
          <p:nvPr/>
        </p:nvSpPr>
        <p:spPr>
          <a:xfrm>
            <a:off x="8384547" y="295367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EAA6C05-9CBA-2249-8FFE-7B5557CFA630}"/>
              </a:ext>
            </a:extLst>
          </p:cNvPr>
          <p:cNvSpPr/>
          <p:nvPr/>
        </p:nvSpPr>
        <p:spPr>
          <a:xfrm>
            <a:off x="8382676" y="342405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F8E8FE-947C-8249-80E1-9FFD3BC00463}"/>
              </a:ext>
            </a:extLst>
          </p:cNvPr>
          <p:cNvCxnSpPr>
            <a:cxnSpLocks/>
          </p:cNvCxnSpPr>
          <p:nvPr/>
        </p:nvCxnSpPr>
        <p:spPr>
          <a:xfrm flipH="1">
            <a:off x="8469762" y="312628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DED3A0B-5BD5-5240-AACF-C6418122B95B}"/>
              </a:ext>
            </a:extLst>
          </p:cNvPr>
          <p:cNvCxnSpPr>
            <a:cxnSpLocks/>
            <a:stCxn id="101" idx="5"/>
            <a:endCxn id="108" idx="0"/>
          </p:cNvCxnSpPr>
          <p:nvPr/>
        </p:nvCxnSpPr>
        <p:spPr>
          <a:xfrm flipH="1">
            <a:off x="8754660" y="2690218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7EADF15-6B93-9B42-AF50-684BBA73B85B}"/>
              </a:ext>
            </a:extLst>
          </p:cNvPr>
          <p:cNvSpPr/>
          <p:nvPr/>
        </p:nvSpPr>
        <p:spPr>
          <a:xfrm>
            <a:off x="8667574" y="2975443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DA49C-DF38-C141-A3CA-05352A3339FE}"/>
              </a:ext>
            </a:extLst>
          </p:cNvPr>
          <p:cNvCxnSpPr>
            <a:cxnSpLocks/>
            <a:stCxn id="101" idx="2"/>
            <a:endCxn id="76" idx="0"/>
          </p:cNvCxnSpPr>
          <p:nvPr/>
        </p:nvCxnSpPr>
        <p:spPr>
          <a:xfrm flipH="1">
            <a:off x="7542444" y="2625994"/>
            <a:ext cx="1076411" cy="2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/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blipFill>
                <a:blip r:embed="rId2"/>
                <a:stretch>
                  <a:fillRect l="-12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/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/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>
            <a:extLst>
              <a:ext uri="{FF2B5EF4-FFF2-40B4-BE49-F238E27FC236}">
                <a16:creationId xmlns:a16="http://schemas.microsoft.com/office/drawing/2014/main" id="{259FA9E8-780F-D645-BF03-9D28818636C7}"/>
              </a:ext>
            </a:extLst>
          </p:cNvPr>
          <p:cNvSpPr/>
          <p:nvPr/>
        </p:nvSpPr>
        <p:spPr>
          <a:xfrm>
            <a:off x="9354383" y="309725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121E3E-374A-1048-B910-02B51727A586}"/>
              </a:ext>
            </a:extLst>
          </p:cNvPr>
          <p:cNvSpPr/>
          <p:nvPr/>
        </p:nvSpPr>
        <p:spPr>
          <a:xfrm>
            <a:off x="9361638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807F427-D455-004F-901A-6EEE8EF8E31C}"/>
              </a:ext>
            </a:extLst>
          </p:cNvPr>
          <p:cNvCxnSpPr>
            <a:cxnSpLocks/>
          </p:cNvCxnSpPr>
          <p:nvPr/>
        </p:nvCxnSpPr>
        <p:spPr>
          <a:xfrm>
            <a:off x="9437944" y="3281333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5DEC68A-1AE8-AB40-9D1A-A4CB177357C9}"/>
              </a:ext>
            </a:extLst>
          </p:cNvPr>
          <p:cNvCxnSpPr>
            <a:cxnSpLocks/>
            <a:stCxn id="115" idx="3"/>
          </p:cNvCxnSpPr>
          <p:nvPr/>
        </p:nvCxnSpPr>
        <p:spPr>
          <a:xfrm flipH="1">
            <a:off x="9143930" y="3252306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B66C496-5180-7B45-9F3B-250018CB486A}"/>
              </a:ext>
            </a:extLst>
          </p:cNvPr>
          <p:cNvSpPr/>
          <p:nvPr/>
        </p:nvSpPr>
        <p:spPr>
          <a:xfrm>
            <a:off x="9068662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4AD90-22A9-CD4E-8192-05029A37EA66}"/>
              </a:ext>
            </a:extLst>
          </p:cNvPr>
          <p:cNvSpPr/>
          <p:nvPr/>
        </p:nvSpPr>
        <p:spPr>
          <a:xfrm>
            <a:off x="9046889" y="39971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C91AF20-5BD1-F14A-AACD-7E86D7870E29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9133975" y="371037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1892F0C-5E14-FB4A-A7EA-56FD69BE3AC3}"/>
              </a:ext>
            </a:extLst>
          </p:cNvPr>
          <p:cNvSpPr/>
          <p:nvPr/>
        </p:nvSpPr>
        <p:spPr>
          <a:xfrm>
            <a:off x="9831904" y="2654570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D524E38-E05C-D344-887C-5495E5E891A6}"/>
              </a:ext>
            </a:extLst>
          </p:cNvPr>
          <p:cNvCxnSpPr>
            <a:cxnSpLocks/>
            <a:stCxn id="122" idx="3"/>
            <a:endCxn id="115" idx="0"/>
          </p:cNvCxnSpPr>
          <p:nvPr/>
        </p:nvCxnSpPr>
        <p:spPr>
          <a:xfrm flipH="1">
            <a:off x="9441469" y="2809622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A99A4D-0062-C644-B1D9-66A157B33244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9746260" y="2838649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A54F93A-8F03-4A4F-8913-878C67378FD1}"/>
              </a:ext>
            </a:extLst>
          </p:cNvPr>
          <p:cNvSpPr/>
          <p:nvPr/>
        </p:nvSpPr>
        <p:spPr>
          <a:xfrm>
            <a:off x="9597596" y="307307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88E6D5C-A616-1C44-A8B9-4CACD0A3F583}"/>
              </a:ext>
            </a:extLst>
          </p:cNvPr>
          <p:cNvSpPr/>
          <p:nvPr/>
        </p:nvSpPr>
        <p:spPr>
          <a:xfrm>
            <a:off x="9595725" y="354345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A738313-054C-A74B-9F79-40EBB07D97F3}"/>
              </a:ext>
            </a:extLst>
          </p:cNvPr>
          <p:cNvCxnSpPr>
            <a:cxnSpLocks/>
          </p:cNvCxnSpPr>
          <p:nvPr/>
        </p:nvCxnSpPr>
        <p:spPr>
          <a:xfrm flipH="1">
            <a:off x="9682811" y="32456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D5DADDD-0958-004A-9ECA-C47A07DEAB10}"/>
              </a:ext>
            </a:extLst>
          </p:cNvPr>
          <p:cNvCxnSpPr>
            <a:cxnSpLocks/>
            <a:stCxn id="122" idx="5"/>
            <a:endCxn id="129" idx="0"/>
          </p:cNvCxnSpPr>
          <p:nvPr/>
        </p:nvCxnSpPr>
        <p:spPr>
          <a:xfrm flipH="1">
            <a:off x="9967709" y="2809622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E981216-7D21-7B47-A24F-794602DE98CD}"/>
              </a:ext>
            </a:extLst>
          </p:cNvPr>
          <p:cNvSpPr/>
          <p:nvPr/>
        </p:nvSpPr>
        <p:spPr>
          <a:xfrm>
            <a:off x="9880623" y="309484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8D9E795-E2A0-C641-9994-1BA1334F01FA}"/>
              </a:ext>
            </a:extLst>
          </p:cNvPr>
          <p:cNvSpPr/>
          <p:nvPr/>
        </p:nvSpPr>
        <p:spPr>
          <a:xfrm>
            <a:off x="10600182" y="278719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0B756DC-0D3B-6049-BA2C-493195DBE3C4}"/>
              </a:ext>
            </a:extLst>
          </p:cNvPr>
          <p:cNvSpPr/>
          <p:nvPr/>
        </p:nvSpPr>
        <p:spPr>
          <a:xfrm>
            <a:off x="10622444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7C28379-5E15-3D42-9AA1-E72B51954F8B}"/>
              </a:ext>
            </a:extLst>
          </p:cNvPr>
          <p:cNvCxnSpPr>
            <a:cxnSpLocks/>
          </p:cNvCxnSpPr>
          <p:nvPr/>
        </p:nvCxnSpPr>
        <p:spPr>
          <a:xfrm>
            <a:off x="10700253" y="296360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C9BCEA-3327-1346-84ED-5522BDD480C8}"/>
              </a:ext>
            </a:extLst>
          </p:cNvPr>
          <p:cNvCxnSpPr>
            <a:cxnSpLocks/>
          </p:cNvCxnSpPr>
          <p:nvPr/>
        </p:nvCxnSpPr>
        <p:spPr>
          <a:xfrm flipH="1">
            <a:off x="10418757" y="2950486"/>
            <a:ext cx="235960" cy="225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C643812D-7564-134C-98A4-CAF7ED6B790E}"/>
              </a:ext>
            </a:extLst>
          </p:cNvPr>
          <p:cNvSpPr/>
          <p:nvPr/>
        </p:nvSpPr>
        <p:spPr>
          <a:xfrm>
            <a:off x="10329468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13BC1A-9A06-F242-B85B-0EDBECF0E0F6}"/>
              </a:ext>
            </a:extLst>
          </p:cNvPr>
          <p:cNvSpPr/>
          <p:nvPr/>
        </p:nvSpPr>
        <p:spPr>
          <a:xfrm>
            <a:off x="10303481" y="364285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E7126D-FB2F-AE47-8204-05710A677C47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10390567" y="33560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6F2C817-CD8F-C545-9A1B-A43FE3BA4413}"/>
              </a:ext>
            </a:extLst>
          </p:cNvPr>
          <p:cNvSpPr/>
          <p:nvPr/>
        </p:nvSpPr>
        <p:spPr>
          <a:xfrm>
            <a:off x="11035411" y="2444338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D3EB88-7092-E14E-A7C4-AAFABADD67FE}"/>
              </a:ext>
            </a:extLst>
          </p:cNvPr>
          <p:cNvCxnSpPr>
            <a:cxnSpLocks/>
          </p:cNvCxnSpPr>
          <p:nvPr/>
        </p:nvCxnSpPr>
        <p:spPr>
          <a:xfrm flipH="1">
            <a:off x="10712392" y="255112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6C94FA1-8B75-0D42-8844-49822173B5C9}"/>
              </a:ext>
            </a:extLst>
          </p:cNvPr>
          <p:cNvCxnSpPr>
            <a:cxnSpLocks/>
          </p:cNvCxnSpPr>
          <p:nvPr/>
        </p:nvCxnSpPr>
        <p:spPr>
          <a:xfrm flipH="1">
            <a:off x="10951839" y="259235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E03588E-94D4-B644-B7BB-DCBDC023F9CB}"/>
              </a:ext>
            </a:extLst>
          </p:cNvPr>
          <p:cNvSpPr/>
          <p:nvPr/>
        </p:nvSpPr>
        <p:spPr>
          <a:xfrm>
            <a:off x="10832203" y="278961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06628AD-689B-3C4E-B7DE-B6B1815BB832}"/>
              </a:ext>
            </a:extLst>
          </p:cNvPr>
          <p:cNvSpPr/>
          <p:nvPr/>
        </p:nvSpPr>
        <p:spPr>
          <a:xfrm>
            <a:off x="10856531" y="317467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326173E-2E61-D846-9B05-40ABB20B94F5}"/>
              </a:ext>
            </a:extLst>
          </p:cNvPr>
          <p:cNvCxnSpPr>
            <a:cxnSpLocks/>
          </p:cNvCxnSpPr>
          <p:nvPr/>
        </p:nvCxnSpPr>
        <p:spPr>
          <a:xfrm flipH="1">
            <a:off x="10915346" y="2954999"/>
            <a:ext cx="18250" cy="2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550C6E-E164-624B-8758-D263160A1139}"/>
              </a:ext>
            </a:extLst>
          </p:cNvPr>
          <p:cNvCxnSpPr>
            <a:cxnSpLocks/>
            <a:stCxn id="137" idx="5"/>
            <a:endCxn id="144" idx="0"/>
          </p:cNvCxnSpPr>
          <p:nvPr/>
        </p:nvCxnSpPr>
        <p:spPr>
          <a:xfrm>
            <a:off x="11198942" y="259939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65F0100-5494-8A45-A3B2-B42F8BFC4FCF}"/>
              </a:ext>
            </a:extLst>
          </p:cNvPr>
          <p:cNvSpPr/>
          <p:nvPr/>
        </p:nvSpPr>
        <p:spPr>
          <a:xfrm>
            <a:off x="11115230" y="28113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C7DE1FF-12E5-1C44-AA20-ED71952DABE0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 flipH="1">
            <a:off x="9927698" y="2535166"/>
            <a:ext cx="1107713" cy="119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0CEBF2-AB86-F040-B4F5-041909F47CA1}"/>
              </a:ext>
            </a:extLst>
          </p:cNvPr>
          <p:cNvCxnSpPr>
            <a:stCxn id="137" idx="1"/>
            <a:endCxn id="101" idx="6"/>
          </p:cNvCxnSpPr>
          <p:nvPr/>
        </p:nvCxnSpPr>
        <p:spPr>
          <a:xfrm flipH="1">
            <a:off x="8810443" y="2470941"/>
            <a:ext cx="2253025" cy="15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615136"/>
                  </p:ext>
                </p:extLst>
              </p:nvPr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present?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𝑏𝑖𝑡𝑠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2615136"/>
                  </p:ext>
                </p:extLst>
              </p:nvPr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6897" r="-59711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03333" r="-59711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210345" r="-5971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73DDD5D-3694-E746-BCE6-917114D407E4}"/>
              </a:ext>
            </a:extLst>
          </p:cNvPr>
          <p:cNvSpPr/>
          <p:nvPr/>
        </p:nvSpPr>
        <p:spPr>
          <a:xfrm>
            <a:off x="2474687" y="5442857"/>
            <a:ext cx="7385274" cy="478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2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BC6-3DCC-4E44-A15D-D90007BF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Binary representation example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2E58AC2-65AB-2F49-87FD-91D46E19D035}"/>
              </a:ext>
            </a:extLst>
          </p:cNvPr>
          <p:cNvSpPr/>
          <p:nvPr/>
        </p:nvSpPr>
        <p:spPr>
          <a:xfrm>
            <a:off x="2380346" y="244543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CAD29F6-8E3F-ED49-98D6-9B12197ED379}"/>
              </a:ext>
            </a:extLst>
          </p:cNvPr>
          <p:cNvSpPr/>
          <p:nvPr/>
        </p:nvSpPr>
        <p:spPr>
          <a:xfrm>
            <a:off x="2387601" y="28736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4991E3A-93AE-D84D-AE30-BCBC66D39737}"/>
              </a:ext>
            </a:extLst>
          </p:cNvPr>
          <p:cNvSpPr/>
          <p:nvPr/>
        </p:nvSpPr>
        <p:spPr>
          <a:xfrm>
            <a:off x="3621316" y="246720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9DA8CB-469A-BB4F-B33F-BE3BFD217B48}"/>
              </a:ext>
            </a:extLst>
          </p:cNvPr>
          <p:cNvSpPr/>
          <p:nvPr/>
        </p:nvSpPr>
        <p:spPr>
          <a:xfrm>
            <a:off x="3628571" y="289537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4A02F9-4CD2-8141-8326-8E5CFE6C60F0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463909" y="2614996"/>
            <a:ext cx="10778" cy="258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876403-D67E-144F-B96F-FB6A76C87250}"/>
              </a:ext>
            </a:extLst>
          </p:cNvPr>
          <p:cNvCxnSpPr>
            <a:cxnSpLocks/>
          </p:cNvCxnSpPr>
          <p:nvPr/>
        </p:nvCxnSpPr>
        <p:spPr>
          <a:xfrm>
            <a:off x="3704877" y="2651281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FD9139-DF26-6742-AE0B-F786183C93CE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3410863" y="2622254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FE04C4F-AA8C-9240-801F-CFD3AB0820FE}"/>
              </a:ext>
            </a:extLst>
          </p:cNvPr>
          <p:cNvSpPr/>
          <p:nvPr/>
        </p:nvSpPr>
        <p:spPr>
          <a:xfrm>
            <a:off x="3294747" y="295342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A680546-163F-AF4B-8EF4-38469FDDDA49}"/>
              </a:ext>
            </a:extLst>
          </p:cNvPr>
          <p:cNvSpPr/>
          <p:nvPr/>
        </p:nvSpPr>
        <p:spPr>
          <a:xfrm>
            <a:off x="3272974" y="342514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D4018E-7DB8-564E-B0E5-A5288E564F9F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360060" y="3138373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02BD0F6-0CE0-ED47-9740-5FEA91B9023C}"/>
              </a:ext>
            </a:extLst>
          </p:cNvPr>
          <p:cNvSpPr/>
          <p:nvPr/>
        </p:nvSpPr>
        <p:spPr>
          <a:xfrm>
            <a:off x="6996506" y="297093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6CA72E-A4AB-8344-9F93-E02C03ED9C0F}"/>
              </a:ext>
            </a:extLst>
          </p:cNvPr>
          <p:cNvSpPr/>
          <p:nvPr/>
        </p:nvSpPr>
        <p:spPr>
          <a:xfrm>
            <a:off x="7019103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F0706F7-A0C0-714D-9D93-45893B0AF1AE}"/>
              </a:ext>
            </a:extLst>
          </p:cNvPr>
          <p:cNvCxnSpPr>
            <a:cxnSpLocks/>
          </p:cNvCxnSpPr>
          <p:nvPr/>
        </p:nvCxnSpPr>
        <p:spPr>
          <a:xfrm>
            <a:off x="7079023" y="318347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A5E76B-AF36-DF48-B824-1837444DC2BC}"/>
              </a:ext>
            </a:extLst>
          </p:cNvPr>
          <p:cNvCxnSpPr>
            <a:cxnSpLocks/>
            <a:stCxn id="69" idx="3"/>
          </p:cNvCxnSpPr>
          <p:nvPr/>
        </p:nvCxnSpPr>
        <p:spPr>
          <a:xfrm flipH="1">
            <a:off x="6786053" y="3125990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4538E8E-68CE-2143-AB3D-7C202BA4650F}"/>
              </a:ext>
            </a:extLst>
          </p:cNvPr>
          <p:cNvSpPr/>
          <p:nvPr/>
        </p:nvSpPr>
        <p:spPr>
          <a:xfrm>
            <a:off x="6726127" y="34291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514D75-0E18-8A4F-A4B2-D4A677507BCF}"/>
              </a:ext>
            </a:extLst>
          </p:cNvPr>
          <p:cNvSpPr/>
          <p:nvPr/>
        </p:nvSpPr>
        <p:spPr>
          <a:xfrm>
            <a:off x="6659568" y="391996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35DA74-1347-2946-9753-D69FC6371611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746654" y="363319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0772289-841E-CC49-B5A0-CB94067A3AD5}"/>
              </a:ext>
            </a:extLst>
          </p:cNvPr>
          <p:cNvSpPr/>
          <p:nvPr/>
        </p:nvSpPr>
        <p:spPr>
          <a:xfrm>
            <a:off x="7446650" y="2628417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01F96F-74AC-7946-B6CB-4D6D5F9B876A}"/>
              </a:ext>
            </a:extLst>
          </p:cNvPr>
          <p:cNvCxnSpPr>
            <a:cxnSpLocks/>
            <a:stCxn id="76" idx="3"/>
            <a:endCxn id="69" idx="0"/>
          </p:cNvCxnSpPr>
          <p:nvPr/>
        </p:nvCxnSpPr>
        <p:spPr>
          <a:xfrm flipH="1">
            <a:off x="7083592" y="2783469"/>
            <a:ext cx="391115" cy="18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DA7EC0E-D626-3941-B529-2196B0A95A1A}"/>
              </a:ext>
            </a:extLst>
          </p:cNvPr>
          <p:cNvCxnSpPr>
            <a:cxnSpLocks/>
            <a:stCxn id="76" idx="4"/>
            <a:endCxn id="81" idx="7"/>
          </p:cNvCxnSpPr>
          <p:nvPr/>
        </p:nvCxnSpPr>
        <p:spPr>
          <a:xfrm flipH="1">
            <a:off x="7388383" y="2810072"/>
            <a:ext cx="154061" cy="163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C110161-CFF3-2743-9326-C32F9FA30B57}"/>
              </a:ext>
            </a:extLst>
          </p:cNvPr>
          <p:cNvSpPr/>
          <p:nvPr/>
        </p:nvSpPr>
        <p:spPr>
          <a:xfrm>
            <a:off x="7239719" y="294675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F30BE6-204A-2047-BCF5-7BC005AEF3E7}"/>
              </a:ext>
            </a:extLst>
          </p:cNvPr>
          <p:cNvSpPr/>
          <p:nvPr/>
        </p:nvSpPr>
        <p:spPr>
          <a:xfrm>
            <a:off x="7253190" y="3447219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310896-E4EC-3C4E-A29E-682A14F66A10}"/>
              </a:ext>
            </a:extLst>
          </p:cNvPr>
          <p:cNvCxnSpPr>
            <a:cxnSpLocks/>
          </p:cNvCxnSpPr>
          <p:nvPr/>
        </p:nvCxnSpPr>
        <p:spPr>
          <a:xfrm flipH="1">
            <a:off x="7309798" y="316234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B43F45-7F8C-224B-A2B0-EE430F62B7E8}"/>
              </a:ext>
            </a:extLst>
          </p:cNvPr>
          <p:cNvCxnSpPr>
            <a:cxnSpLocks/>
            <a:stCxn id="76" idx="5"/>
            <a:endCxn id="89" idx="0"/>
          </p:cNvCxnSpPr>
          <p:nvPr/>
        </p:nvCxnSpPr>
        <p:spPr>
          <a:xfrm flipH="1">
            <a:off x="7609832" y="2783469"/>
            <a:ext cx="349" cy="18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5D8E6DE-6C0F-2941-8B1A-856FAE298C27}"/>
              </a:ext>
            </a:extLst>
          </p:cNvPr>
          <p:cNvSpPr/>
          <p:nvPr/>
        </p:nvSpPr>
        <p:spPr>
          <a:xfrm>
            <a:off x="7522746" y="296853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0DC2532-0D8D-ED4E-B56E-F9F043988790}"/>
              </a:ext>
            </a:extLst>
          </p:cNvPr>
          <p:cNvSpPr/>
          <p:nvPr/>
        </p:nvSpPr>
        <p:spPr>
          <a:xfrm>
            <a:off x="8141334" y="297785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5CBD2E-D784-2A46-9891-1294BDD848F6}"/>
              </a:ext>
            </a:extLst>
          </p:cNvPr>
          <p:cNvSpPr/>
          <p:nvPr/>
        </p:nvSpPr>
        <p:spPr>
          <a:xfrm>
            <a:off x="8148589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85D21BA-49A4-D347-BC3A-7788E82CBCF8}"/>
              </a:ext>
            </a:extLst>
          </p:cNvPr>
          <p:cNvCxnSpPr>
            <a:cxnSpLocks/>
          </p:cNvCxnSpPr>
          <p:nvPr/>
        </p:nvCxnSpPr>
        <p:spPr>
          <a:xfrm>
            <a:off x="8224895" y="316192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2A4E32-D70B-7449-8084-10B774D3C00D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7930881" y="313290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7979467-E135-8A4A-8CD4-177F9EB25BB7}"/>
              </a:ext>
            </a:extLst>
          </p:cNvPr>
          <p:cNvSpPr/>
          <p:nvPr/>
        </p:nvSpPr>
        <p:spPr>
          <a:xfrm>
            <a:off x="7855613" y="3406022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9A1310-A2B1-9844-BBA3-33F29E383127}"/>
              </a:ext>
            </a:extLst>
          </p:cNvPr>
          <p:cNvSpPr/>
          <p:nvPr/>
        </p:nvSpPr>
        <p:spPr>
          <a:xfrm>
            <a:off x="7833840" y="387773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742351C-CE57-9641-8090-E05360491ACF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7920926" y="359096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332F2C2-14E8-114C-8F58-586C847545BD}"/>
              </a:ext>
            </a:extLst>
          </p:cNvPr>
          <p:cNvSpPr/>
          <p:nvPr/>
        </p:nvSpPr>
        <p:spPr>
          <a:xfrm>
            <a:off x="8618855" y="2535166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B48C13-862A-894B-8520-93304718DBFB}"/>
              </a:ext>
            </a:extLst>
          </p:cNvPr>
          <p:cNvCxnSpPr>
            <a:cxnSpLocks/>
            <a:stCxn id="101" idx="3"/>
            <a:endCxn id="94" idx="0"/>
          </p:cNvCxnSpPr>
          <p:nvPr/>
        </p:nvCxnSpPr>
        <p:spPr>
          <a:xfrm flipH="1">
            <a:off x="8228420" y="2690218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5D6E27-2D3C-0A42-9897-36A7311D1002}"/>
              </a:ext>
            </a:extLst>
          </p:cNvPr>
          <p:cNvCxnSpPr>
            <a:cxnSpLocks/>
            <a:endCxn id="104" idx="7"/>
          </p:cNvCxnSpPr>
          <p:nvPr/>
        </p:nvCxnSpPr>
        <p:spPr>
          <a:xfrm flipH="1">
            <a:off x="8533211" y="2719245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4409ED4-04E3-9042-A947-D6E1AACEFFA0}"/>
              </a:ext>
            </a:extLst>
          </p:cNvPr>
          <p:cNvSpPr/>
          <p:nvPr/>
        </p:nvSpPr>
        <p:spPr>
          <a:xfrm>
            <a:off x="8384547" y="295367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EAA6C05-9CBA-2249-8FFE-7B5557CFA630}"/>
              </a:ext>
            </a:extLst>
          </p:cNvPr>
          <p:cNvSpPr/>
          <p:nvPr/>
        </p:nvSpPr>
        <p:spPr>
          <a:xfrm>
            <a:off x="8382676" y="342405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F8E8FE-947C-8249-80E1-9FFD3BC00463}"/>
              </a:ext>
            </a:extLst>
          </p:cNvPr>
          <p:cNvCxnSpPr>
            <a:cxnSpLocks/>
          </p:cNvCxnSpPr>
          <p:nvPr/>
        </p:nvCxnSpPr>
        <p:spPr>
          <a:xfrm flipH="1">
            <a:off x="8469762" y="312628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DED3A0B-5BD5-5240-AACF-C6418122B95B}"/>
              </a:ext>
            </a:extLst>
          </p:cNvPr>
          <p:cNvCxnSpPr>
            <a:cxnSpLocks/>
            <a:stCxn id="101" idx="5"/>
            <a:endCxn id="108" idx="0"/>
          </p:cNvCxnSpPr>
          <p:nvPr/>
        </p:nvCxnSpPr>
        <p:spPr>
          <a:xfrm flipH="1">
            <a:off x="8754660" y="2690218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7EADF15-6B93-9B42-AF50-684BBA73B85B}"/>
              </a:ext>
            </a:extLst>
          </p:cNvPr>
          <p:cNvSpPr/>
          <p:nvPr/>
        </p:nvSpPr>
        <p:spPr>
          <a:xfrm>
            <a:off x="8667574" y="2975443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DA49C-DF38-C141-A3CA-05352A3339FE}"/>
              </a:ext>
            </a:extLst>
          </p:cNvPr>
          <p:cNvCxnSpPr>
            <a:cxnSpLocks/>
            <a:stCxn id="101" idx="2"/>
            <a:endCxn id="76" idx="0"/>
          </p:cNvCxnSpPr>
          <p:nvPr/>
        </p:nvCxnSpPr>
        <p:spPr>
          <a:xfrm flipH="1">
            <a:off x="7542444" y="2625994"/>
            <a:ext cx="1076411" cy="2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/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75B7B-EBE4-D74B-AE36-1E12D932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1858316"/>
                <a:ext cx="295466" cy="276999"/>
              </a:xfrm>
              <a:prstGeom prst="rect">
                <a:avLst/>
              </a:prstGeom>
              <a:blipFill>
                <a:blip r:embed="rId2"/>
                <a:stretch>
                  <a:fillRect l="-12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/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D12D023-6B2B-F048-BF3F-AB968562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58" y="1865574"/>
                <a:ext cx="300788" cy="276999"/>
              </a:xfrm>
              <a:prstGeom prst="rect">
                <a:avLst/>
              </a:prstGeom>
              <a:blipFill>
                <a:blip r:embed="rId3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/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9E2AA39-C60B-C64D-8F34-4D37D0A1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95" y="1844493"/>
                <a:ext cx="300788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>
            <a:extLst>
              <a:ext uri="{FF2B5EF4-FFF2-40B4-BE49-F238E27FC236}">
                <a16:creationId xmlns:a16="http://schemas.microsoft.com/office/drawing/2014/main" id="{259FA9E8-780F-D645-BF03-9D28818636C7}"/>
              </a:ext>
            </a:extLst>
          </p:cNvPr>
          <p:cNvSpPr/>
          <p:nvPr/>
        </p:nvSpPr>
        <p:spPr>
          <a:xfrm>
            <a:off x="9354383" y="309725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121E3E-374A-1048-B910-02B51727A586}"/>
              </a:ext>
            </a:extLst>
          </p:cNvPr>
          <p:cNvSpPr/>
          <p:nvPr/>
        </p:nvSpPr>
        <p:spPr>
          <a:xfrm>
            <a:off x="9361638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807F427-D455-004F-901A-6EEE8EF8E31C}"/>
              </a:ext>
            </a:extLst>
          </p:cNvPr>
          <p:cNvCxnSpPr>
            <a:cxnSpLocks/>
          </p:cNvCxnSpPr>
          <p:nvPr/>
        </p:nvCxnSpPr>
        <p:spPr>
          <a:xfrm>
            <a:off x="9437944" y="3281333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5DEC68A-1AE8-AB40-9D1A-A4CB177357C9}"/>
              </a:ext>
            </a:extLst>
          </p:cNvPr>
          <p:cNvCxnSpPr>
            <a:cxnSpLocks/>
            <a:stCxn id="115" idx="3"/>
          </p:cNvCxnSpPr>
          <p:nvPr/>
        </p:nvCxnSpPr>
        <p:spPr>
          <a:xfrm flipH="1">
            <a:off x="9143930" y="3252306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B66C496-5180-7B45-9F3B-250018CB486A}"/>
              </a:ext>
            </a:extLst>
          </p:cNvPr>
          <p:cNvSpPr/>
          <p:nvPr/>
        </p:nvSpPr>
        <p:spPr>
          <a:xfrm>
            <a:off x="9068662" y="352542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4AD90-22A9-CD4E-8192-05029A37EA66}"/>
              </a:ext>
            </a:extLst>
          </p:cNvPr>
          <p:cNvSpPr/>
          <p:nvPr/>
        </p:nvSpPr>
        <p:spPr>
          <a:xfrm>
            <a:off x="9046889" y="39971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C91AF20-5BD1-F14A-AACD-7E86D7870E29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9133975" y="371037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11892F0C-5E14-FB4A-A7EA-56FD69BE3AC3}"/>
              </a:ext>
            </a:extLst>
          </p:cNvPr>
          <p:cNvSpPr/>
          <p:nvPr/>
        </p:nvSpPr>
        <p:spPr>
          <a:xfrm>
            <a:off x="9831904" y="2654570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D524E38-E05C-D344-887C-5495E5E891A6}"/>
              </a:ext>
            </a:extLst>
          </p:cNvPr>
          <p:cNvCxnSpPr>
            <a:cxnSpLocks/>
            <a:stCxn id="122" idx="3"/>
            <a:endCxn id="115" idx="0"/>
          </p:cNvCxnSpPr>
          <p:nvPr/>
        </p:nvCxnSpPr>
        <p:spPr>
          <a:xfrm flipH="1">
            <a:off x="9441469" y="2809622"/>
            <a:ext cx="418492" cy="287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A99A4D-0062-C644-B1D9-66A157B33244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9746260" y="2838649"/>
            <a:ext cx="148888" cy="261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DA54F93A-8F03-4A4F-8913-878C67378FD1}"/>
              </a:ext>
            </a:extLst>
          </p:cNvPr>
          <p:cNvSpPr/>
          <p:nvPr/>
        </p:nvSpPr>
        <p:spPr>
          <a:xfrm>
            <a:off x="9597596" y="307307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88E6D5C-A616-1C44-A8B9-4CACD0A3F583}"/>
              </a:ext>
            </a:extLst>
          </p:cNvPr>
          <p:cNvSpPr/>
          <p:nvPr/>
        </p:nvSpPr>
        <p:spPr>
          <a:xfrm>
            <a:off x="9595725" y="3543455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A738313-054C-A74B-9F79-40EBB07D97F3}"/>
              </a:ext>
            </a:extLst>
          </p:cNvPr>
          <p:cNvCxnSpPr>
            <a:cxnSpLocks/>
          </p:cNvCxnSpPr>
          <p:nvPr/>
        </p:nvCxnSpPr>
        <p:spPr>
          <a:xfrm flipH="1">
            <a:off x="9682811" y="32456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D5DADDD-0958-004A-9ECA-C47A07DEAB10}"/>
              </a:ext>
            </a:extLst>
          </p:cNvPr>
          <p:cNvCxnSpPr>
            <a:cxnSpLocks/>
            <a:stCxn id="122" idx="5"/>
            <a:endCxn id="129" idx="0"/>
          </p:cNvCxnSpPr>
          <p:nvPr/>
        </p:nvCxnSpPr>
        <p:spPr>
          <a:xfrm flipH="1">
            <a:off x="9967709" y="2809622"/>
            <a:ext cx="27726" cy="285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E981216-7D21-7B47-A24F-794602DE98CD}"/>
              </a:ext>
            </a:extLst>
          </p:cNvPr>
          <p:cNvSpPr/>
          <p:nvPr/>
        </p:nvSpPr>
        <p:spPr>
          <a:xfrm>
            <a:off x="9880623" y="3094847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8D9E795-E2A0-C641-9994-1BA1334F01FA}"/>
              </a:ext>
            </a:extLst>
          </p:cNvPr>
          <p:cNvSpPr/>
          <p:nvPr/>
        </p:nvSpPr>
        <p:spPr>
          <a:xfrm>
            <a:off x="10600182" y="2787194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0B756DC-0D3B-6049-BA2C-493195DBE3C4}"/>
              </a:ext>
            </a:extLst>
          </p:cNvPr>
          <p:cNvSpPr/>
          <p:nvPr/>
        </p:nvSpPr>
        <p:spPr>
          <a:xfrm>
            <a:off x="10622444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7C28379-5E15-3D42-9AA1-E72B51954F8B}"/>
              </a:ext>
            </a:extLst>
          </p:cNvPr>
          <p:cNvCxnSpPr>
            <a:cxnSpLocks/>
          </p:cNvCxnSpPr>
          <p:nvPr/>
        </p:nvCxnSpPr>
        <p:spPr>
          <a:xfrm>
            <a:off x="10700253" y="296360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C9BCEA-3327-1346-84ED-5522BDD480C8}"/>
              </a:ext>
            </a:extLst>
          </p:cNvPr>
          <p:cNvCxnSpPr>
            <a:cxnSpLocks/>
          </p:cNvCxnSpPr>
          <p:nvPr/>
        </p:nvCxnSpPr>
        <p:spPr>
          <a:xfrm flipH="1">
            <a:off x="10418757" y="2950486"/>
            <a:ext cx="235960" cy="225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C643812D-7564-134C-98A4-CAF7ED6B790E}"/>
              </a:ext>
            </a:extLst>
          </p:cNvPr>
          <p:cNvSpPr/>
          <p:nvPr/>
        </p:nvSpPr>
        <p:spPr>
          <a:xfrm>
            <a:off x="10329468" y="3156641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13BC1A-9A06-F242-B85B-0EDBECF0E0F6}"/>
              </a:ext>
            </a:extLst>
          </p:cNvPr>
          <p:cNvSpPr/>
          <p:nvPr/>
        </p:nvSpPr>
        <p:spPr>
          <a:xfrm>
            <a:off x="10303481" y="3642856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E7126D-FB2F-AE47-8204-05710A677C47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10390567" y="3356085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6F2C817-CD8F-C545-9A1B-A43FE3BA4413}"/>
              </a:ext>
            </a:extLst>
          </p:cNvPr>
          <p:cNvSpPr/>
          <p:nvPr/>
        </p:nvSpPr>
        <p:spPr>
          <a:xfrm>
            <a:off x="11035411" y="2444338"/>
            <a:ext cx="191588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5D3EB88-7092-E14E-A7C4-AAFABADD67FE}"/>
              </a:ext>
            </a:extLst>
          </p:cNvPr>
          <p:cNvCxnSpPr>
            <a:cxnSpLocks/>
          </p:cNvCxnSpPr>
          <p:nvPr/>
        </p:nvCxnSpPr>
        <p:spPr>
          <a:xfrm flipH="1">
            <a:off x="10712392" y="255112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6C94FA1-8B75-0D42-8844-49822173B5C9}"/>
              </a:ext>
            </a:extLst>
          </p:cNvPr>
          <p:cNvCxnSpPr>
            <a:cxnSpLocks/>
          </p:cNvCxnSpPr>
          <p:nvPr/>
        </p:nvCxnSpPr>
        <p:spPr>
          <a:xfrm flipH="1">
            <a:off x="10951839" y="259235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7E03588E-94D4-B644-B7BB-DCBDC023F9CB}"/>
              </a:ext>
            </a:extLst>
          </p:cNvPr>
          <p:cNvSpPr/>
          <p:nvPr/>
        </p:nvSpPr>
        <p:spPr>
          <a:xfrm>
            <a:off x="10832203" y="2789618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06628AD-689B-3C4E-B7DE-B6B1815BB832}"/>
              </a:ext>
            </a:extLst>
          </p:cNvPr>
          <p:cNvSpPr/>
          <p:nvPr/>
        </p:nvSpPr>
        <p:spPr>
          <a:xfrm>
            <a:off x="10856531" y="317467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326173E-2E61-D846-9B05-40ABB20B94F5}"/>
              </a:ext>
            </a:extLst>
          </p:cNvPr>
          <p:cNvCxnSpPr>
            <a:cxnSpLocks/>
          </p:cNvCxnSpPr>
          <p:nvPr/>
        </p:nvCxnSpPr>
        <p:spPr>
          <a:xfrm flipH="1">
            <a:off x="10915346" y="2954999"/>
            <a:ext cx="18250" cy="2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550C6E-E164-624B-8758-D263160A1139}"/>
              </a:ext>
            </a:extLst>
          </p:cNvPr>
          <p:cNvCxnSpPr>
            <a:cxnSpLocks/>
            <a:stCxn id="137" idx="5"/>
            <a:endCxn id="144" idx="0"/>
          </p:cNvCxnSpPr>
          <p:nvPr/>
        </p:nvCxnSpPr>
        <p:spPr>
          <a:xfrm>
            <a:off x="11198942" y="259939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C65F0100-5494-8A45-A3B2-B42F8BFC4FCF}"/>
              </a:ext>
            </a:extLst>
          </p:cNvPr>
          <p:cNvSpPr/>
          <p:nvPr/>
        </p:nvSpPr>
        <p:spPr>
          <a:xfrm>
            <a:off x="11115230" y="2811390"/>
            <a:ext cx="174171" cy="1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C7DE1FF-12E5-1C44-AA20-ED71952DABE0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 flipH="1">
            <a:off x="9927698" y="2535166"/>
            <a:ext cx="1107713" cy="119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0CEBF2-AB86-F040-B4F5-041909F47CA1}"/>
              </a:ext>
            </a:extLst>
          </p:cNvPr>
          <p:cNvCxnSpPr>
            <a:stCxn id="137" idx="1"/>
            <a:endCxn id="101" idx="6"/>
          </p:cNvCxnSpPr>
          <p:nvPr/>
        </p:nvCxnSpPr>
        <p:spPr>
          <a:xfrm flipH="1">
            <a:off x="8810443" y="2470941"/>
            <a:ext cx="2253025" cy="15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present?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𝑏𝑖𝑡𝑠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9" name="Table 158">
                <a:extLst>
                  <a:ext uri="{FF2B5EF4-FFF2-40B4-BE49-F238E27FC236}">
                    <a16:creationId xmlns:a16="http://schemas.microsoft.com/office/drawing/2014/main" id="{638F1E7E-086C-E644-AB2E-4FCAA40A07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6972" y="4742152"/>
              <a:ext cx="918754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2506">
                      <a:extLst>
                        <a:ext uri="{9D8B030D-6E8A-4147-A177-3AD203B41FA5}">
                          <a16:colId xmlns:a16="http://schemas.microsoft.com/office/drawing/2014/main" val="1349667117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095616698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995866105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3180142669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83470716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1155634024"/>
                        </a:ext>
                      </a:extLst>
                    </a:gridCol>
                    <a:gridCol w="1312506">
                      <a:extLst>
                        <a:ext uri="{9D8B030D-6E8A-4147-A177-3AD203B41FA5}">
                          <a16:colId xmlns:a16="http://schemas.microsoft.com/office/drawing/2014/main" val="976787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6897" r="-59711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4796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03333" r="-59711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03454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210345" r="-5971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333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73DDD5D-3694-E746-BCE6-917114D407E4}"/>
              </a:ext>
            </a:extLst>
          </p:cNvPr>
          <p:cNvSpPr/>
          <p:nvPr/>
        </p:nvSpPr>
        <p:spPr>
          <a:xfrm>
            <a:off x="2474687" y="5442857"/>
            <a:ext cx="7385274" cy="478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D13F5-B7EC-7F46-8D32-0FBBF0660847}"/>
                  </a:ext>
                </a:extLst>
              </p:cNvPr>
              <p:cNvSpPr txBox="1"/>
              <p:nvPr/>
            </p:nvSpPr>
            <p:spPr>
              <a:xfrm>
                <a:off x="639294" y="6157467"/>
                <a:ext cx="1029062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rgbClr val="FF0000"/>
                    </a:solidFill>
                  </a:rPr>
                  <a:t>Another result: A binomial queue of size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has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trees.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D13F5-B7EC-7F46-8D32-0FBBF0660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94" y="6157467"/>
                <a:ext cx="10290629" cy="492443"/>
              </a:xfrm>
              <a:prstGeom prst="rect">
                <a:avLst/>
              </a:prstGeom>
              <a:blipFill>
                <a:blip r:embed="rId6"/>
                <a:stretch>
                  <a:fillRect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6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Merging binomial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0C6E1-A055-7847-91DB-DF2DEF3E2E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merge two binomial queues, we simply </a:t>
                </a:r>
                <a:r>
                  <a:rPr lang="en-US" b="1" dirty="0">
                    <a:solidFill>
                      <a:srgbClr val="FF00FF"/>
                    </a:solidFill>
                  </a:rPr>
                  <a:t>add the two binary representations together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Whenever we encounter an addition of a 1 with a 1, we have a </a:t>
                </a:r>
                <a:r>
                  <a:rPr lang="en-US" dirty="0">
                    <a:solidFill>
                      <a:srgbClr val="FF0000"/>
                    </a:solidFill>
                  </a:rPr>
                  <a:t>carry bit.</a:t>
                </a:r>
              </a:p>
              <a:p>
                <a:pPr lvl="1"/>
                <a:r>
                  <a:rPr lang="en-US" dirty="0"/>
                  <a:t>In Bin Queue terms, this means that we construct a tree of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by comparing the roots of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s </a:t>
                </a:r>
                <a:r>
                  <a:rPr lang="en-US" dirty="0"/>
                  <a:t>(those made up the ‘1’s in the addition) and making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smaller one</a:t>
                </a:r>
                <a:r>
                  <a:rPr lang="en-US" dirty="0"/>
                  <a:t> the root of the new tree.</a:t>
                </a:r>
              </a:p>
              <a:p>
                <a:pPr lvl="1"/>
                <a:r>
                  <a:rPr lang="en-US" dirty="0"/>
                  <a:t>So combining two binomial trees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constant time</a:t>
                </a:r>
                <a:r>
                  <a:rPr lang="en-US" dirty="0"/>
                  <a:t>: one comparison and one reference assignment,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irrespective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0C6E1-A055-7847-91DB-DF2DEF3E2E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30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85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7F440D7-ED47-48CB-9C9F-7A3E8EA91E63}"/>
              </a:ext>
            </a:extLst>
          </p:cNvPr>
          <p:cNvSpPr/>
          <p:nvPr/>
        </p:nvSpPr>
        <p:spPr>
          <a:xfrm>
            <a:off x="4235431" y="1356768"/>
            <a:ext cx="177955" cy="21200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CB200-05ED-47CF-9D2A-292A81581199}"/>
              </a:ext>
            </a:extLst>
          </p:cNvPr>
          <p:cNvSpPr txBox="1"/>
          <p:nvPr/>
        </p:nvSpPr>
        <p:spPr>
          <a:xfrm>
            <a:off x="3617855" y="4596123"/>
            <a:ext cx="466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the highest rank tree is 3, we have two 4-bit representations to add.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AC90B8-7142-40D4-A035-7EF7D2E46EB5}"/>
              </a:ext>
            </a:extLst>
          </p:cNvPr>
          <p:cNvSpPr/>
          <p:nvPr/>
        </p:nvSpPr>
        <p:spPr>
          <a:xfrm>
            <a:off x="4405745" y="1477818"/>
            <a:ext cx="3032386" cy="3094182"/>
          </a:xfrm>
          <a:custGeom>
            <a:avLst/>
            <a:gdLst>
              <a:gd name="connsiteX0" fmla="*/ 0 w 3032386"/>
              <a:gd name="connsiteY0" fmla="*/ 0 h 3094182"/>
              <a:gd name="connsiteX1" fmla="*/ 1708728 w 3032386"/>
              <a:gd name="connsiteY1" fmla="*/ 323273 h 3094182"/>
              <a:gd name="connsiteX2" fmla="*/ 2955637 w 3032386"/>
              <a:gd name="connsiteY2" fmla="*/ 1376218 h 3094182"/>
              <a:gd name="connsiteX3" fmla="*/ 2743200 w 3032386"/>
              <a:gd name="connsiteY3" fmla="*/ 2438400 h 3094182"/>
              <a:gd name="connsiteX4" fmla="*/ 1477819 w 3032386"/>
              <a:gd name="connsiteY4" fmla="*/ 3094182 h 309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2386" h="3094182">
                <a:moveTo>
                  <a:pt x="0" y="0"/>
                </a:moveTo>
                <a:cubicBezTo>
                  <a:pt x="608061" y="46951"/>
                  <a:pt x="1216122" y="93903"/>
                  <a:pt x="1708728" y="323273"/>
                </a:cubicBezTo>
                <a:cubicBezTo>
                  <a:pt x="2201334" y="552643"/>
                  <a:pt x="2783225" y="1023697"/>
                  <a:pt x="2955637" y="1376218"/>
                </a:cubicBezTo>
                <a:cubicBezTo>
                  <a:pt x="3128049" y="1728739"/>
                  <a:pt x="2989503" y="2152073"/>
                  <a:pt x="2743200" y="2438400"/>
                </a:cubicBezTo>
                <a:cubicBezTo>
                  <a:pt x="2496897" y="2724727"/>
                  <a:pt x="1987358" y="2909454"/>
                  <a:pt x="1477819" y="3094182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7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D4557-B401-4412-90D2-4D0B0EF327E4}"/>
              </a:ext>
            </a:extLst>
          </p:cNvPr>
          <p:cNvSpPr txBox="1"/>
          <p:nvPr/>
        </p:nvSpPr>
        <p:spPr>
          <a:xfrm>
            <a:off x="789489" y="4052262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rgbClr val="EC81FF"/>
                </a:solidFill>
              </a:rPr>
              <a:t>1 1 0 0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23D8F1-8FF1-4475-B4D2-836D856EF44D}"/>
                  </a:ext>
                </a:extLst>
              </p:cNvPr>
              <p:cNvSpPr txBox="1"/>
              <p:nvPr/>
            </p:nvSpPr>
            <p:spPr>
              <a:xfrm>
                <a:off x="945029" y="497269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23D8F1-8FF1-4475-B4D2-836D856EF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9" y="4972690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843E23E-BA53-4BFA-A08B-0CDE7A97A52F}"/>
                  </a:ext>
                </a:extLst>
              </p:cNvPr>
              <p:cNvSpPr txBox="1"/>
              <p:nvPr/>
            </p:nvSpPr>
            <p:spPr>
              <a:xfrm>
                <a:off x="1507395" y="498659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843E23E-BA53-4BFA-A08B-0CDE7A97A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95" y="4986590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431AF7D-3D31-42DB-8835-7AA4C9A7C357}"/>
                  </a:ext>
                </a:extLst>
              </p:cNvPr>
              <p:cNvSpPr txBox="1"/>
              <p:nvPr/>
            </p:nvSpPr>
            <p:spPr>
              <a:xfrm>
                <a:off x="2084227" y="498659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431AF7D-3D31-42DB-8835-7AA4C9A7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227" y="4986590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0000" r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DEC2C9D-3C82-45F1-A326-99E692D05ACC}"/>
                  </a:ext>
                </a:extLst>
              </p:cNvPr>
              <p:cNvSpPr txBox="1"/>
              <p:nvPr/>
            </p:nvSpPr>
            <p:spPr>
              <a:xfrm>
                <a:off x="2680061" y="498659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DEC2C9D-3C82-45F1-A326-99E692D05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61" y="4986590"/>
                <a:ext cx="273280" cy="276999"/>
              </a:xfrm>
              <a:prstGeom prst="rect">
                <a:avLst/>
              </a:prstGeom>
              <a:blipFill>
                <a:blip r:embed="rId13"/>
                <a:stretch>
                  <a:fillRect l="-22727" r="-909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922FD745-34AF-44BE-AED2-A82335B35B15}"/>
              </a:ext>
            </a:extLst>
          </p:cNvPr>
          <p:cNvSpPr txBox="1"/>
          <p:nvPr/>
        </p:nvSpPr>
        <p:spPr>
          <a:xfrm>
            <a:off x="8603848" y="4155755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83A84D-AD16-460F-AA2D-926532FF9372}"/>
                  </a:ext>
                </a:extLst>
              </p:cNvPr>
              <p:cNvSpPr txBox="1"/>
              <p:nvPr/>
            </p:nvSpPr>
            <p:spPr>
              <a:xfrm>
                <a:off x="8800471" y="516081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83A84D-AD16-460F-AA2D-926532F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471" y="5160819"/>
                <a:ext cx="273280" cy="276999"/>
              </a:xfrm>
              <a:prstGeom prst="rect">
                <a:avLst/>
              </a:prstGeom>
              <a:blipFill>
                <a:blip r:embed="rId14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3A33C0-61B2-43CF-B4E2-FDFA13FEA99F}"/>
                  </a:ext>
                </a:extLst>
              </p:cNvPr>
              <p:cNvSpPr txBox="1"/>
              <p:nvPr/>
            </p:nvSpPr>
            <p:spPr>
              <a:xfrm>
                <a:off x="9362837" y="517471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3A33C0-61B2-43CF-B4E2-FDFA13FEA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7" y="5174719"/>
                <a:ext cx="273280" cy="276999"/>
              </a:xfrm>
              <a:prstGeom prst="rect">
                <a:avLst/>
              </a:prstGeom>
              <a:blipFill>
                <a:blip r:embed="rId1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C668656-92A9-47DB-A67C-B1823ED79BCE}"/>
                  </a:ext>
                </a:extLst>
              </p:cNvPr>
              <p:cNvSpPr txBox="1"/>
              <p:nvPr/>
            </p:nvSpPr>
            <p:spPr>
              <a:xfrm>
                <a:off x="9939669" y="517471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C668656-92A9-47DB-A67C-B1823ED7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669" y="5174719"/>
                <a:ext cx="273280" cy="276999"/>
              </a:xfrm>
              <a:prstGeom prst="rect">
                <a:avLst/>
              </a:prstGeom>
              <a:blipFill>
                <a:blip r:embed="rId16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5F898B-1692-47C7-AC99-3F5286978324}"/>
                  </a:ext>
                </a:extLst>
              </p:cNvPr>
              <p:cNvSpPr txBox="1"/>
              <p:nvPr/>
            </p:nvSpPr>
            <p:spPr>
              <a:xfrm>
                <a:off x="10535503" y="517471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5F898B-1692-47C7-AC99-3F528697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503" y="5174719"/>
                <a:ext cx="273280" cy="276999"/>
              </a:xfrm>
              <a:prstGeom prst="rect">
                <a:avLst/>
              </a:prstGeom>
              <a:blipFill>
                <a:blip r:embed="rId17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27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A34AF01-8309-4357-B2BB-2ACD0E20E4C4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rgbClr val="EC81FF"/>
                </a:solidFill>
              </a:rPr>
              <a:t>1 1 0 0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</p:spTree>
    <p:extLst>
      <p:ext uri="{BB962C8B-B14F-4D97-AF65-F5344CB8AC3E}">
        <p14:creationId xmlns:p14="http://schemas.microsoft.com/office/powerpoint/2010/main" val="344703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E06F-6369-8947-93BE-90C012C6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Priority Queue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FBD00-D2DC-5440-9DE3-B9E87A624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PQs, we have talked about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Naïve implementation </a:t>
                </a:r>
                <a:r>
                  <a:rPr lang="en-US" dirty="0"/>
                  <a:t>(list of lists, array of lists, single array that we splice in between whenever we add…)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Binary minheaps </a:t>
                </a:r>
                <a:r>
                  <a:rPr lang="en-US" dirty="0"/>
                  <a:t>(solid implementation, with great cache locality)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insertion,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deleteMin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getMin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()</a:t>
                </a:r>
              </a:p>
              <a:p>
                <a:r>
                  <a:rPr lang="en-US" dirty="0"/>
                  <a:t>There are other crucial operations on PQs!</a:t>
                </a:r>
              </a:p>
              <a:p>
                <a:pPr lvl="1"/>
                <a:r>
                  <a:rPr lang="en-US" dirty="0">
                    <a:solidFill>
                      <a:srgbClr val="FF00FF"/>
                    </a:solidFill>
                  </a:rPr>
                  <a:t>Merging PQs </a:t>
                </a:r>
                <a:r>
                  <a:rPr lang="en-US" dirty="0"/>
                  <a:t>(binomial queues)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Decreasing a key </a:t>
                </a:r>
                <a:r>
                  <a:rPr lang="en-US" dirty="0"/>
                  <a:t>(</a:t>
                </a:r>
                <a:r>
                  <a:rPr lang="en-US" dirty="0" err="1"/>
                  <a:t>fibonacci</a:t>
                </a:r>
                <a:r>
                  <a:rPr lang="en-US" dirty="0"/>
                  <a:t> queues)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FBD00-D2DC-5440-9DE3-B9E87A624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412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A34AF01-8309-4357-B2BB-2ACD0E20E4C4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rgbClr val="EC81FF"/>
                </a:solidFill>
              </a:rPr>
              <a:t>1 1 0 0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11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A5DC02-D215-4E10-AE1C-8BA116B9D0AD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A5DC02-D215-4E10-AE1C-8BA116B9D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3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BB95F-6FBB-40C2-873A-66B47F8161EA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BB95F-6FBB-40C2-873A-66B47F81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4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9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994223" y="2385755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/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787BFFC-5785-4405-9888-5B6531AA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9" y="796100"/>
                <a:ext cx="65158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/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0DC324F-A003-4243-8A34-F0C180645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49" y="766844"/>
                <a:ext cx="65158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A34AF01-8309-4357-B2BB-2ACD0E20E4C4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rgbClr val="EC81FF"/>
                </a:solidFill>
              </a:rPr>
              <a:t>1 1 0 0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11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B9A1535-939D-4BB6-9F0C-9C932013B100}"/>
              </a:ext>
            </a:extLst>
          </p:cNvPr>
          <p:cNvSpPr/>
          <p:nvPr/>
        </p:nvSpPr>
        <p:spPr>
          <a:xfrm>
            <a:off x="6728246" y="1076231"/>
            <a:ext cx="2688344" cy="2217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9FC3D32-5BBB-4C9F-B34F-503636774B9D}"/>
              </a:ext>
            </a:extLst>
          </p:cNvPr>
          <p:cNvSpPr/>
          <p:nvPr/>
        </p:nvSpPr>
        <p:spPr>
          <a:xfrm>
            <a:off x="5399358" y="5458244"/>
            <a:ext cx="1901386" cy="1150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62DF8C-12D6-409B-87ED-7407707D0BC7}"/>
              </a:ext>
            </a:extLst>
          </p:cNvPr>
          <p:cNvSpPr/>
          <p:nvPr/>
        </p:nvSpPr>
        <p:spPr>
          <a:xfrm>
            <a:off x="7305964" y="3288145"/>
            <a:ext cx="979054" cy="2752437"/>
          </a:xfrm>
          <a:custGeom>
            <a:avLst/>
            <a:gdLst>
              <a:gd name="connsiteX0" fmla="*/ 0 w 979054"/>
              <a:gd name="connsiteY0" fmla="*/ 2752437 h 2752437"/>
              <a:gd name="connsiteX1" fmla="*/ 701963 w 979054"/>
              <a:gd name="connsiteY1" fmla="*/ 2170546 h 2752437"/>
              <a:gd name="connsiteX2" fmla="*/ 979054 w 979054"/>
              <a:gd name="connsiteY2" fmla="*/ 0 h 275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054" h="2752437">
                <a:moveTo>
                  <a:pt x="0" y="2752437"/>
                </a:moveTo>
                <a:cubicBezTo>
                  <a:pt x="269393" y="2690861"/>
                  <a:pt x="538787" y="2629285"/>
                  <a:pt x="701963" y="2170546"/>
                </a:cubicBezTo>
                <a:cubicBezTo>
                  <a:pt x="865139" y="1711807"/>
                  <a:pt x="922096" y="855903"/>
                  <a:pt x="979054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EE2A9-5E13-4611-8915-2413793FC4DC}"/>
              </a:ext>
            </a:extLst>
          </p:cNvPr>
          <p:cNvSpPr txBox="1"/>
          <p:nvPr/>
        </p:nvSpPr>
        <p:spPr>
          <a:xfrm>
            <a:off x="4406100" y="3358439"/>
            <a:ext cx="382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Those trees have to stay, since they are in the result (and also don’t combine in any way…)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207CCF-CA8B-481C-8255-72C6FCF42616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207CCF-CA8B-481C-8255-72C6FCF4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3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0B42-69B4-4744-821E-E87D091DA1CB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0B42-69B4-4744-821E-E87D091D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4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141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9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CFF5D56-4DC4-45A5-AB0F-C8A8BE5FD0DA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>
                <a:solidFill>
                  <a:srgbClr val="EC81FF"/>
                </a:solidFill>
              </a:rPr>
              <a:t>1 1 0 0</a:t>
            </a:r>
            <a:endParaRPr lang="en-US" sz="6200" dirty="0">
              <a:solidFill>
                <a:srgbClr val="EC81F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A8C44-8C87-4B4B-9AA2-6A97CAE12CC4}"/>
              </a:ext>
            </a:extLst>
          </p:cNvPr>
          <p:cNvSpPr/>
          <p:nvPr/>
        </p:nvSpPr>
        <p:spPr>
          <a:xfrm>
            <a:off x="4943118" y="3774551"/>
            <a:ext cx="786455" cy="168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0F37C2-F82B-4751-8A22-1BBDD61CD9DA}"/>
              </a:ext>
            </a:extLst>
          </p:cNvPr>
          <p:cNvCxnSpPr>
            <a:cxnSpLocks/>
          </p:cNvCxnSpPr>
          <p:nvPr/>
        </p:nvCxnSpPr>
        <p:spPr>
          <a:xfrm>
            <a:off x="4569405" y="3893127"/>
            <a:ext cx="4014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3E83B-1A53-46FF-8C90-E9C74EE9D4BC}"/>
              </a:ext>
            </a:extLst>
          </p:cNvPr>
          <p:cNvSpPr/>
          <p:nvPr/>
        </p:nvSpPr>
        <p:spPr>
          <a:xfrm>
            <a:off x="4521489" y="3122487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A73C6-C581-4141-A9A9-1D6BE4A83332}"/>
                  </a:ext>
                </a:extLst>
              </p:cNvPr>
              <p:cNvSpPr txBox="1"/>
              <p:nvPr/>
            </p:nvSpPr>
            <p:spPr>
              <a:xfrm>
                <a:off x="6681975" y="3280168"/>
                <a:ext cx="24152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What’s going on here is that we are essentially combining 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which is “carried over”….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A73C6-C581-4141-A9A9-1D6BE4A83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75" y="3280168"/>
                <a:ext cx="2415274" cy="1477328"/>
              </a:xfrm>
              <a:prstGeom prst="rect">
                <a:avLst/>
              </a:prstGeom>
              <a:blipFill>
                <a:blip r:embed="rId13"/>
                <a:stretch>
                  <a:fillRect l="-2020" t="-2066" r="-202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CDD6EEED-5790-4ED7-8A57-A61DD25CA996}"/>
              </a:ext>
            </a:extLst>
          </p:cNvPr>
          <p:cNvSpPr/>
          <p:nvPr/>
        </p:nvSpPr>
        <p:spPr>
          <a:xfrm>
            <a:off x="162318" y="887719"/>
            <a:ext cx="1875773" cy="338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BBCB513-066B-41B6-BB16-DC28BB579D53}"/>
              </a:ext>
            </a:extLst>
          </p:cNvPr>
          <p:cNvSpPr/>
          <p:nvPr/>
        </p:nvSpPr>
        <p:spPr>
          <a:xfrm>
            <a:off x="9586424" y="1000136"/>
            <a:ext cx="1875773" cy="338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4617D4-94DA-484C-A4DE-4376235CFE23}"/>
              </a:ext>
            </a:extLst>
          </p:cNvPr>
          <p:cNvSpPr/>
          <p:nvPr/>
        </p:nvSpPr>
        <p:spPr>
          <a:xfrm>
            <a:off x="1874982" y="927312"/>
            <a:ext cx="7924800" cy="735233"/>
          </a:xfrm>
          <a:custGeom>
            <a:avLst/>
            <a:gdLst>
              <a:gd name="connsiteX0" fmla="*/ 0 w 7924800"/>
              <a:gd name="connsiteY0" fmla="*/ 624397 h 735233"/>
              <a:gd name="connsiteX1" fmla="*/ 2530763 w 7924800"/>
              <a:gd name="connsiteY1" fmla="*/ 134870 h 735233"/>
              <a:gd name="connsiteX2" fmla="*/ 6216073 w 7924800"/>
              <a:gd name="connsiteY2" fmla="*/ 42506 h 735233"/>
              <a:gd name="connsiteX3" fmla="*/ 7924800 w 7924800"/>
              <a:gd name="connsiteY3" fmla="*/ 735233 h 73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735233">
                <a:moveTo>
                  <a:pt x="0" y="624397"/>
                </a:moveTo>
                <a:cubicBezTo>
                  <a:pt x="747375" y="428124"/>
                  <a:pt x="1494751" y="231852"/>
                  <a:pt x="2530763" y="134870"/>
                </a:cubicBezTo>
                <a:cubicBezTo>
                  <a:pt x="3566775" y="37888"/>
                  <a:pt x="5317067" y="-57555"/>
                  <a:pt x="6216073" y="42506"/>
                </a:cubicBezTo>
                <a:cubicBezTo>
                  <a:pt x="7115079" y="142567"/>
                  <a:pt x="7519939" y="438900"/>
                  <a:pt x="7924800" y="735233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96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1150333" y="1723145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354780" y="2173088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1125727" y="262229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848031" y="2107195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560435" y="331904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544694" y="25525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789489" y="301697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1" y="1221174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50432" y="168109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20059" y="172908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49113" y="217902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20059" y="262229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7" y="131037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139" y="132427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9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CFF5D56-4DC4-45A5-AB0F-C8A8BE5FD0DA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>
                <a:solidFill>
                  <a:srgbClr val="EC81FF"/>
                </a:solidFill>
              </a:rPr>
              <a:t>1 1 0 0</a:t>
            </a:r>
            <a:endParaRPr lang="en-US" sz="6200" dirty="0">
              <a:solidFill>
                <a:srgbClr val="EC81F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A8C44-8C87-4B4B-9AA2-6A97CAE12CC4}"/>
              </a:ext>
            </a:extLst>
          </p:cNvPr>
          <p:cNvSpPr/>
          <p:nvPr/>
        </p:nvSpPr>
        <p:spPr>
          <a:xfrm>
            <a:off x="4943118" y="3774551"/>
            <a:ext cx="786455" cy="1682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0F37C2-F82B-4751-8A22-1BBDD61CD9DA}"/>
              </a:ext>
            </a:extLst>
          </p:cNvPr>
          <p:cNvCxnSpPr>
            <a:cxnSpLocks/>
          </p:cNvCxnSpPr>
          <p:nvPr/>
        </p:nvCxnSpPr>
        <p:spPr>
          <a:xfrm>
            <a:off x="4569405" y="3893127"/>
            <a:ext cx="4014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3E83B-1A53-46FF-8C90-E9C74EE9D4BC}"/>
              </a:ext>
            </a:extLst>
          </p:cNvPr>
          <p:cNvSpPr/>
          <p:nvPr/>
        </p:nvSpPr>
        <p:spPr>
          <a:xfrm>
            <a:off x="4521489" y="3122487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A73C6-C581-4141-A9A9-1D6BE4A83332}"/>
                  </a:ext>
                </a:extLst>
              </p:cNvPr>
              <p:cNvSpPr txBox="1"/>
              <p:nvPr/>
            </p:nvSpPr>
            <p:spPr>
              <a:xfrm>
                <a:off x="6681975" y="3280168"/>
                <a:ext cx="24152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What’s going on here is that we are essentially combining 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which is “carried over”….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A73C6-C581-4141-A9A9-1D6BE4A83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75" y="3280168"/>
                <a:ext cx="2415274" cy="1477328"/>
              </a:xfrm>
              <a:prstGeom prst="rect">
                <a:avLst/>
              </a:prstGeom>
              <a:blipFill>
                <a:blip r:embed="rId13"/>
                <a:stretch>
                  <a:fillRect l="-2020" t="-2066" r="-202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CDD6EEED-5790-4ED7-8A57-A61DD25CA996}"/>
              </a:ext>
            </a:extLst>
          </p:cNvPr>
          <p:cNvSpPr/>
          <p:nvPr/>
        </p:nvSpPr>
        <p:spPr>
          <a:xfrm>
            <a:off x="162318" y="887719"/>
            <a:ext cx="1875773" cy="338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BBCB513-066B-41B6-BB16-DC28BB579D53}"/>
              </a:ext>
            </a:extLst>
          </p:cNvPr>
          <p:cNvSpPr/>
          <p:nvPr/>
        </p:nvSpPr>
        <p:spPr>
          <a:xfrm>
            <a:off x="9586424" y="1000136"/>
            <a:ext cx="1875773" cy="338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4617D4-94DA-484C-A4DE-4376235CFE23}"/>
              </a:ext>
            </a:extLst>
          </p:cNvPr>
          <p:cNvSpPr/>
          <p:nvPr/>
        </p:nvSpPr>
        <p:spPr>
          <a:xfrm>
            <a:off x="1874982" y="927312"/>
            <a:ext cx="7924800" cy="735233"/>
          </a:xfrm>
          <a:custGeom>
            <a:avLst/>
            <a:gdLst>
              <a:gd name="connsiteX0" fmla="*/ 0 w 7924800"/>
              <a:gd name="connsiteY0" fmla="*/ 624397 h 735233"/>
              <a:gd name="connsiteX1" fmla="*/ 2530763 w 7924800"/>
              <a:gd name="connsiteY1" fmla="*/ 134870 h 735233"/>
              <a:gd name="connsiteX2" fmla="*/ 6216073 w 7924800"/>
              <a:gd name="connsiteY2" fmla="*/ 42506 h 735233"/>
              <a:gd name="connsiteX3" fmla="*/ 7924800 w 7924800"/>
              <a:gd name="connsiteY3" fmla="*/ 735233 h 73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735233">
                <a:moveTo>
                  <a:pt x="0" y="624397"/>
                </a:moveTo>
                <a:cubicBezTo>
                  <a:pt x="747375" y="428124"/>
                  <a:pt x="1494751" y="231852"/>
                  <a:pt x="2530763" y="134870"/>
                </a:cubicBezTo>
                <a:cubicBezTo>
                  <a:pt x="3566775" y="37888"/>
                  <a:pt x="5317067" y="-57555"/>
                  <a:pt x="6216073" y="42506"/>
                </a:cubicBezTo>
                <a:cubicBezTo>
                  <a:pt x="7115079" y="142567"/>
                  <a:pt x="7519939" y="438900"/>
                  <a:pt x="7924800" y="735233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7B3300-3EA7-48F9-A64D-F52B0B7E95FE}"/>
              </a:ext>
            </a:extLst>
          </p:cNvPr>
          <p:cNvSpPr txBox="1"/>
          <p:nvPr/>
        </p:nvSpPr>
        <p:spPr>
          <a:xfrm>
            <a:off x="4830693" y="1001201"/>
            <a:ext cx="2415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roots to decide which one will be the new root….</a:t>
            </a:r>
          </a:p>
        </p:txBody>
      </p:sp>
    </p:spTree>
    <p:extLst>
      <p:ext uri="{BB962C8B-B14F-4D97-AF65-F5344CB8AC3E}">
        <p14:creationId xmlns:p14="http://schemas.microsoft.com/office/powerpoint/2010/main" val="88949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5514025" y="173761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6683652" y="178560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6912706" y="2235550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6683652" y="267882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8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CFF5D56-4DC4-45A5-AB0F-C8A8BE5FD0DA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>
                <a:solidFill>
                  <a:srgbClr val="EC81FF"/>
                </a:solidFill>
              </a:rPr>
              <a:t>1 1 0 0</a:t>
            </a:r>
            <a:endParaRPr lang="en-US" sz="6200" dirty="0">
              <a:solidFill>
                <a:srgbClr val="EC81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0F37C2-F82B-4751-8A22-1BBDD61CD9DA}"/>
              </a:ext>
            </a:extLst>
          </p:cNvPr>
          <p:cNvCxnSpPr>
            <a:cxnSpLocks/>
          </p:cNvCxnSpPr>
          <p:nvPr/>
        </p:nvCxnSpPr>
        <p:spPr>
          <a:xfrm>
            <a:off x="4569405" y="3893127"/>
            <a:ext cx="4014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3E83B-1A53-46FF-8C90-E9C74EE9D4BC}"/>
              </a:ext>
            </a:extLst>
          </p:cNvPr>
          <p:cNvSpPr/>
          <p:nvPr/>
        </p:nvSpPr>
        <p:spPr>
          <a:xfrm>
            <a:off x="4521489" y="3122487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64D785A-62DC-436D-8294-6976B676E117}"/>
              </a:ext>
            </a:extLst>
          </p:cNvPr>
          <p:cNvSpPr/>
          <p:nvPr/>
        </p:nvSpPr>
        <p:spPr>
          <a:xfrm>
            <a:off x="9289050" y="274138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76C487F-B452-46FA-B1DA-C73FD2AC11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493497" y="3191332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5C23EA-5FEA-486B-B60E-127E99832CBD}"/>
              </a:ext>
            </a:extLst>
          </p:cNvPr>
          <p:cNvSpPr/>
          <p:nvPr/>
        </p:nvSpPr>
        <p:spPr>
          <a:xfrm>
            <a:off x="9264444" y="364054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E074BD-716F-436C-93DC-BC6571075784}"/>
              </a:ext>
            </a:extLst>
          </p:cNvPr>
          <p:cNvCxnSpPr>
            <a:stCxn id="68" idx="3"/>
          </p:cNvCxnSpPr>
          <p:nvPr/>
        </p:nvCxnSpPr>
        <p:spPr>
          <a:xfrm flipH="1">
            <a:off x="8986748" y="3125439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2DD031-B503-4053-9AD5-F66858FF8209}"/>
              </a:ext>
            </a:extLst>
          </p:cNvPr>
          <p:cNvSpPr/>
          <p:nvPr/>
        </p:nvSpPr>
        <p:spPr>
          <a:xfrm>
            <a:off x="8699152" y="433729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5EE2E22-22B4-4C69-B41D-B2586A1576CD}"/>
              </a:ext>
            </a:extLst>
          </p:cNvPr>
          <p:cNvSpPr/>
          <p:nvPr/>
        </p:nvSpPr>
        <p:spPr>
          <a:xfrm>
            <a:off x="8683411" y="357075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D4D3F5-9FEE-4520-AD97-0B7330C323DA}"/>
              </a:ext>
            </a:extLst>
          </p:cNvPr>
          <p:cNvCxnSpPr>
            <a:cxnSpLocks/>
          </p:cNvCxnSpPr>
          <p:nvPr/>
        </p:nvCxnSpPr>
        <p:spPr>
          <a:xfrm>
            <a:off x="8928206" y="403521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765A4E7-F126-4037-8CAB-BB19A4C55101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9518104" y="2078800"/>
            <a:ext cx="1043902" cy="662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0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5514025" y="173761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6683652" y="178560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6912706" y="2235550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6683652" y="267882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8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CFF5D56-4DC4-45A5-AB0F-C8A8BE5FD0DA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>
                <a:solidFill>
                  <a:srgbClr val="EC81FF"/>
                </a:solidFill>
              </a:rPr>
              <a:t>1 1 0 0</a:t>
            </a:r>
            <a:endParaRPr lang="en-US" sz="6200" dirty="0">
              <a:solidFill>
                <a:srgbClr val="EC81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0F37C2-F82B-4751-8A22-1BBDD61CD9DA}"/>
              </a:ext>
            </a:extLst>
          </p:cNvPr>
          <p:cNvCxnSpPr>
            <a:cxnSpLocks/>
          </p:cNvCxnSpPr>
          <p:nvPr/>
        </p:nvCxnSpPr>
        <p:spPr>
          <a:xfrm>
            <a:off x="4569405" y="3893127"/>
            <a:ext cx="4014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3E83B-1A53-46FF-8C90-E9C74EE9D4BC}"/>
              </a:ext>
            </a:extLst>
          </p:cNvPr>
          <p:cNvSpPr/>
          <p:nvPr/>
        </p:nvSpPr>
        <p:spPr>
          <a:xfrm>
            <a:off x="4521489" y="3122487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64D785A-62DC-436D-8294-6976B676E117}"/>
              </a:ext>
            </a:extLst>
          </p:cNvPr>
          <p:cNvSpPr/>
          <p:nvPr/>
        </p:nvSpPr>
        <p:spPr>
          <a:xfrm>
            <a:off x="9289050" y="274138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76C487F-B452-46FA-B1DA-C73FD2AC11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493497" y="3191332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5C23EA-5FEA-486B-B60E-127E99832CBD}"/>
              </a:ext>
            </a:extLst>
          </p:cNvPr>
          <p:cNvSpPr/>
          <p:nvPr/>
        </p:nvSpPr>
        <p:spPr>
          <a:xfrm>
            <a:off x="9264444" y="364054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E074BD-716F-436C-93DC-BC6571075784}"/>
              </a:ext>
            </a:extLst>
          </p:cNvPr>
          <p:cNvCxnSpPr>
            <a:stCxn id="68" idx="3"/>
          </p:cNvCxnSpPr>
          <p:nvPr/>
        </p:nvCxnSpPr>
        <p:spPr>
          <a:xfrm flipH="1">
            <a:off x="8986748" y="3125439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2DD031-B503-4053-9AD5-F66858FF8209}"/>
              </a:ext>
            </a:extLst>
          </p:cNvPr>
          <p:cNvSpPr/>
          <p:nvPr/>
        </p:nvSpPr>
        <p:spPr>
          <a:xfrm>
            <a:off x="8699152" y="433729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5EE2E22-22B4-4C69-B41D-B2586A1576CD}"/>
              </a:ext>
            </a:extLst>
          </p:cNvPr>
          <p:cNvSpPr/>
          <p:nvPr/>
        </p:nvSpPr>
        <p:spPr>
          <a:xfrm>
            <a:off x="8683411" y="357075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D4D3F5-9FEE-4520-AD97-0B7330C323DA}"/>
              </a:ext>
            </a:extLst>
          </p:cNvPr>
          <p:cNvCxnSpPr>
            <a:cxnSpLocks/>
          </p:cNvCxnSpPr>
          <p:nvPr/>
        </p:nvCxnSpPr>
        <p:spPr>
          <a:xfrm>
            <a:off x="8928206" y="403521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765A4E7-F126-4037-8CAB-BB19A4C55101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9518104" y="2078800"/>
            <a:ext cx="1043902" cy="662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2F1CD4C-C356-45FB-9357-720A807E8C4D}"/>
              </a:ext>
            </a:extLst>
          </p:cNvPr>
          <p:cNvSpPr/>
          <p:nvPr/>
        </p:nvSpPr>
        <p:spPr>
          <a:xfrm>
            <a:off x="4397397" y="3293581"/>
            <a:ext cx="777145" cy="1284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06ACC2-ABEB-4868-8EE5-4F4250B59D17}"/>
                  </a:ext>
                </a:extLst>
              </p:cNvPr>
              <p:cNvSpPr txBox="1"/>
              <p:nvPr/>
            </p:nvSpPr>
            <p:spPr>
              <a:xfrm>
                <a:off x="815438" y="4344400"/>
                <a:ext cx="2415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Gotta combine the final pair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s…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06ACC2-ABEB-4868-8EE5-4F4250B5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8" y="4344400"/>
                <a:ext cx="2415274" cy="646331"/>
              </a:xfrm>
              <a:prstGeom prst="rect">
                <a:avLst/>
              </a:prstGeom>
              <a:blipFill>
                <a:blip r:embed="rId12"/>
                <a:stretch>
                  <a:fillRect l="-2273" t="-5660" r="-303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A09AB3EC-2176-4DF8-A270-7866A179FF08}"/>
              </a:ext>
            </a:extLst>
          </p:cNvPr>
          <p:cNvSpPr/>
          <p:nvPr/>
        </p:nvSpPr>
        <p:spPr>
          <a:xfrm>
            <a:off x="1240085" y="873822"/>
            <a:ext cx="4146203" cy="3216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2BECFD-F33E-4B5D-A981-DD95BC5D4D79}"/>
              </a:ext>
            </a:extLst>
          </p:cNvPr>
          <p:cNvSpPr/>
          <p:nvPr/>
        </p:nvSpPr>
        <p:spPr>
          <a:xfrm>
            <a:off x="4922983" y="1009161"/>
            <a:ext cx="5043166" cy="644099"/>
          </a:xfrm>
          <a:custGeom>
            <a:avLst/>
            <a:gdLst>
              <a:gd name="connsiteX0" fmla="*/ 0 w 5375563"/>
              <a:gd name="connsiteY0" fmla="*/ 330112 h 773457"/>
              <a:gd name="connsiteX1" fmla="*/ 1699491 w 5375563"/>
              <a:gd name="connsiteY1" fmla="*/ 16075 h 773457"/>
              <a:gd name="connsiteX2" fmla="*/ 5375563 w 5375563"/>
              <a:gd name="connsiteY2" fmla="*/ 773457 h 77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563" h="773457">
                <a:moveTo>
                  <a:pt x="0" y="330112"/>
                </a:moveTo>
                <a:cubicBezTo>
                  <a:pt x="401782" y="136148"/>
                  <a:pt x="803564" y="-57816"/>
                  <a:pt x="1699491" y="16075"/>
                </a:cubicBezTo>
                <a:cubicBezTo>
                  <a:pt x="2595418" y="89966"/>
                  <a:pt x="3985490" y="431711"/>
                  <a:pt x="5375563" y="773457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8FE9EB-1749-4C10-A6F7-FE4F458CBC2B}"/>
              </a:ext>
            </a:extLst>
          </p:cNvPr>
          <p:cNvSpPr/>
          <p:nvPr/>
        </p:nvSpPr>
        <p:spPr>
          <a:xfrm>
            <a:off x="8045797" y="1699761"/>
            <a:ext cx="4146203" cy="3682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6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749613" y="18907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978666" y="234068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74961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523371" y="227479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2098028" y="330809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2132352" y="253846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327082" y="300602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4168343" y="1676724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376963" y="212666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4147909" y="256613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831909" y="206077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440889" y="32935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440890" y="24963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685685" y="296080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207720" y="190169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06" y="1259287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5514025" y="173761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6683652" y="178560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6912706" y="2235550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6683652" y="267882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30" y="136690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32" y="138080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586221" y="1801279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815275" y="225122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586221" y="269449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634" y="1324278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10195202" y="2185329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966148" y="270910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>
            <a:off x="10195202" y="3159046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966148" y="360231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A9D270FC-BD1E-4F94-8E27-E96A47F2CDAA}"/>
              </a:ext>
            </a:extLst>
          </p:cNvPr>
          <p:cNvSpPr/>
          <p:nvPr/>
        </p:nvSpPr>
        <p:spPr>
          <a:xfrm>
            <a:off x="3752477" y="4714411"/>
            <a:ext cx="668338" cy="737307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3CA07F-300B-454C-ADB3-3F85FF35374F}"/>
              </a:ext>
            </a:extLst>
          </p:cNvPr>
          <p:cNvSpPr txBox="1"/>
          <p:nvPr/>
        </p:nvSpPr>
        <p:spPr>
          <a:xfrm>
            <a:off x="4487573" y="4562262"/>
            <a:ext cx="26383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2"/>
                </a:solidFill>
              </a:rPr>
              <a:t>0 1 1 1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C967B2-31DA-4610-A435-D94F04B1960E}"/>
              </a:ext>
            </a:extLst>
          </p:cNvPr>
          <p:cNvCxnSpPr>
            <a:cxnSpLocks/>
          </p:cNvCxnSpPr>
          <p:nvPr/>
        </p:nvCxnSpPr>
        <p:spPr>
          <a:xfrm>
            <a:off x="4017323" y="5532582"/>
            <a:ext cx="31086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61B9640-C5E0-4EC9-99AF-F933A064FC5B}"/>
              </a:ext>
            </a:extLst>
          </p:cNvPr>
          <p:cNvSpPr txBox="1"/>
          <p:nvPr/>
        </p:nvSpPr>
        <p:spPr>
          <a:xfrm>
            <a:off x="3842508" y="5381975"/>
            <a:ext cx="34079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/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1C91B-E34D-4707-9903-0CECC755E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959" y="6204672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/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DBCABC-BF67-4B2A-971F-2A319A63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35" y="6204672"/>
                <a:ext cx="267957" cy="276999"/>
              </a:xfrm>
              <a:prstGeom prst="rect">
                <a:avLst/>
              </a:prstGeom>
              <a:blipFill>
                <a:blip r:embed="rId8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/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BB4D31A-7B82-4701-B19A-0A4405BA8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00" y="6207258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CFF5D56-4DC4-45A5-AB0F-C8A8BE5FD0DA}"/>
              </a:ext>
            </a:extLst>
          </p:cNvPr>
          <p:cNvSpPr txBox="1"/>
          <p:nvPr/>
        </p:nvSpPr>
        <p:spPr>
          <a:xfrm>
            <a:off x="4491487" y="3711056"/>
            <a:ext cx="43089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>
                <a:solidFill>
                  <a:srgbClr val="EC81FF"/>
                </a:solidFill>
              </a:rPr>
              <a:t>1 1 0 0</a:t>
            </a:r>
            <a:endParaRPr lang="en-US" sz="6200" dirty="0">
              <a:solidFill>
                <a:srgbClr val="EC81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/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A3C047B-0E68-4B6B-B04E-C193FE4E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7" y="6218572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/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F57750-ACDC-41BF-BFF5-8599A27F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42" y="6218572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0F37C2-F82B-4751-8A22-1BBDD61CD9DA}"/>
              </a:ext>
            </a:extLst>
          </p:cNvPr>
          <p:cNvCxnSpPr>
            <a:cxnSpLocks/>
          </p:cNvCxnSpPr>
          <p:nvPr/>
        </p:nvCxnSpPr>
        <p:spPr>
          <a:xfrm>
            <a:off x="4569405" y="3893127"/>
            <a:ext cx="4014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3E83B-1A53-46FF-8C90-E9C74EE9D4BC}"/>
              </a:ext>
            </a:extLst>
          </p:cNvPr>
          <p:cNvSpPr/>
          <p:nvPr/>
        </p:nvSpPr>
        <p:spPr>
          <a:xfrm>
            <a:off x="4521489" y="3122487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64D785A-62DC-436D-8294-6976B676E117}"/>
              </a:ext>
            </a:extLst>
          </p:cNvPr>
          <p:cNvSpPr/>
          <p:nvPr/>
        </p:nvSpPr>
        <p:spPr>
          <a:xfrm>
            <a:off x="9289050" y="274138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76C487F-B452-46FA-B1DA-C73FD2AC11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493497" y="3191332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5C23EA-5FEA-486B-B60E-127E99832CBD}"/>
              </a:ext>
            </a:extLst>
          </p:cNvPr>
          <p:cNvSpPr/>
          <p:nvPr/>
        </p:nvSpPr>
        <p:spPr>
          <a:xfrm>
            <a:off x="9264444" y="364054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E074BD-716F-436C-93DC-BC6571075784}"/>
              </a:ext>
            </a:extLst>
          </p:cNvPr>
          <p:cNvCxnSpPr>
            <a:stCxn id="68" idx="3"/>
          </p:cNvCxnSpPr>
          <p:nvPr/>
        </p:nvCxnSpPr>
        <p:spPr>
          <a:xfrm flipH="1">
            <a:off x="8986748" y="3125439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2DD031-B503-4053-9AD5-F66858FF8209}"/>
              </a:ext>
            </a:extLst>
          </p:cNvPr>
          <p:cNvSpPr/>
          <p:nvPr/>
        </p:nvSpPr>
        <p:spPr>
          <a:xfrm>
            <a:off x="8699152" y="433729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5EE2E22-22B4-4C69-B41D-B2586A1576CD}"/>
              </a:ext>
            </a:extLst>
          </p:cNvPr>
          <p:cNvSpPr/>
          <p:nvPr/>
        </p:nvSpPr>
        <p:spPr>
          <a:xfrm>
            <a:off x="8683411" y="357075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D4D3F5-9FEE-4520-AD97-0B7330C323DA}"/>
              </a:ext>
            </a:extLst>
          </p:cNvPr>
          <p:cNvCxnSpPr>
            <a:cxnSpLocks/>
          </p:cNvCxnSpPr>
          <p:nvPr/>
        </p:nvCxnSpPr>
        <p:spPr>
          <a:xfrm>
            <a:off x="8928206" y="403521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765A4E7-F126-4037-8CAB-BB19A4C55101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9518104" y="2078800"/>
            <a:ext cx="1043902" cy="662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2F1CD4C-C356-45FB-9357-720A807E8C4D}"/>
              </a:ext>
            </a:extLst>
          </p:cNvPr>
          <p:cNvSpPr/>
          <p:nvPr/>
        </p:nvSpPr>
        <p:spPr>
          <a:xfrm>
            <a:off x="4397397" y="3293581"/>
            <a:ext cx="777145" cy="1284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06ACC2-ABEB-4868-8EE5-4F4250B59D17}"/>
                  </a:ext>
                </a:extLst>
              </p:cNvPr>
              <p:cNvSpPr txBox="1"/>
              <p:nvPr/>
            </p:nvSpPr>
            <p:spPr>
              <a:xfrm>
                <a:off x="815438" y="4344400"/>
                <a:ext cx="2415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Gotta combine the final pair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s…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806ACC2-ABEB-4868-8EE5-4F4250B5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8" y="4344400"/>
                <a:ext cx="2415274" cy="646331"/>
              </a:xfrm>
              <a:prstGeom prst="rect">
                <a:avLst/>
              </a:prstGeom>
              <a:blipFill>
                <a:blip r:embed="rId12"/>
                <a:stretch>
                  <a:fillRect l="-2273" t="-5660" r="-303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A09AB3EC-2176-4DF8-A270-7866A179FF08}"/>
              </a:ext>
            </a:extLst>
          </p:cNvPr>
          <p:cNvSpPr/>
          <p:nvPr/>
        </p:nvSpPr>
        <p:spPr>
          <a:xfrm>
            <a:off x="1240085" y="873822"/>
            <a:ext cx="4146203" cy="3216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2BECFD-F33E-4B5D-A981-DD95BC5D4D79}"/>
              </a:ext>
            </a:extLst>
          </p:cNvPr>
          <p:cNvSpPr/>
          <p:nvPr/>
        </p:nvSpPr>
        <p:spPr>
          <a:xfrm>
            <a:off x="4922983" y="1009161"/>
            <a:ext cx="5043166" cy="644099"/>
          </a:xfrm>
          <a:custGeom>
            <a:avLst/>
            <a:gdLst>
              <a:gd name="connsiteX0" fmla="*/ 0 w 5375563"/>
              <a:gd name="connsiteY0" fmla="*/ 330112 h 773457"/>
              <a:gd name="connsiteX1" fmla="*/ 1699491 w 5375563"/>
              <a:gd name="connsiteY1" fmla="*/ 16075 h 773457"/>
              <a:gd name="connsiteX2" fmla="*/ 5375563 w 5375563"/>
              <a:gd name="connsiteY2" fmla="*/ 773457 h 77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563" h="773457">
                <a:moveTo>
                  <a:pt x="0" y="330112"/>
                </a:moveTo>
                <a:cubicBezTo>
                  <a:pt x="401782" y="136148"/>
                  <a:pt x="803564" y="-57816"/>
                  <a:pt x="1699491" y="16075"/>
                </a:cubicBezTo>
                <a:cubicBezTo>
                  <a:pt x="2595418" y="89966"/>
                  <a:pt x="3985490" y="431711"/>
                  <a:pt x="5375563" y="773457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8FE9EB-1749-4C10-A6F7-FE4F458CBC2B}"/>
              </a:ext>
            </a:extLst>
          </p:cNvPr>
          <p:cNvSpPr/>
          <p:nvPr/>
        </p:nvSpPr>
        <p:spPr>
          <a:xfrm>
            <a:off x="8045797" y="1699761"/>
            <a:ext cx="4146203" cy="3682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27FD9E1-09B4-4F17-96A8-FD701A5BC36F}"/>
              </a:ext>
            </a:extLst>
          </p:cNvPr>
          <p:cNvSpPr txBox="1"/>
          <p:nvPr/>
        </p:nvSpPr>
        <p:spPr>
          <a:xfrm>
            <a:off x="8017698" y="679688"/>
            <a:ext cx="241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roots…</a:t>
            </a:r>
          </a:p>
        </p:txBody>
      </p:sp>
    </p:spTree>
    <p:extLst>
      <p:ext uri="{BB962C8B-B14F-4D97-AF65-F5344CB8AC3E}">
        <p14:creationId xmlns:p14="http://schemas.microsoft.com/office/powerpoint/2010/main" val="378039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23" y="249728"/>
            <a:ext cx="445467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Merging example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6001599" y="270725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224482" y="3157195"/>
            <a:ext cx="6171" cy="24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5995428" y="340458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5575969" y="3091302"/>
            <a:ext cx="492718" cy="344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6840282" y="345512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5184950" y="336987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5399526" y="3824705"/>
            <a:ext cx="0" cy="46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7477114" y="203872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</p:cNvCxnSpPr>
          <p:nvPr/>
        </p:nvCxnSpPr>
        <p:spPr>
          <a:xfrm flipH="1">
            <a:off x="7738867" y="2489417"/>
            <a:ext cx="12687" cy="27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7513216" y="272625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7280306" y="2422773"/>
            <a:ext cx="263896" cy="349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5154954" y="429024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6889287" y="270626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6459706" y="2263695"/>
            <a:ext cx="1017408" cy="66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1517927" y="189938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2687554" y="194737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2916608" y="2397320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2687554" y="284059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1635932" y="15286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32" y="1528673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2838634" y="15425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634" y="154257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455" r="-909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200">
            <a:extLst>
              <a:ext uri="{FF2B5EF4-FFF2-40B4-BE49-F238E27FC236}">
                <a16:creationId xmlns:a16="http://schemas.microsoft.com/office/drawing/2014/main" id="{018DDFFE-DA4D-4756-AFEE-5240049159B9}"/>
              </a:ext>
            </a:extLst>
          </p:cNvPr>
          <p:cNvSpPr/>
          <p:nvPr/>
        </p:nvSpPr>
        <p:spPr>
          <a:xfrm>
            <a:off x="10013235" y="116270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01FA611-4DBE-4C25-A970-D67D63BB4165}"/>
              </a:ext>
            </a:extLst>
          </p:cNvPr>
          <p:cNvCxnSpPr>
            <a:cxnSpLocks/>
            <a:stCxn id="201" idx="4"/>
            <a:endCxn id="203" idx="0"/>
          </p:cNvCxnSpPr>
          <p:nvPr/>
        </p:nvCxnSpPr>
        <p:spPr>
          <a:xfrm>
            <a:off x="10242289" y="1612645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F18EFA01-6C82-4597-B383-C082869F78C1}"/>
              </a:ext>
            </a:extLst>
          </p:cNvPr>
          <p:cNvSpPr/>
          <p:nvPr/>
        </p:nvSpPr>
        <p:spPr>
          <a:xfrm>
            <a:off x="10013235" y="2055918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/>
              <p:nvPr/>
            </p:nvSpPr>
            <p:spPr>
              <a:xfrm>
                <a:off x="10080323" y="8516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C1FDC5E-9FCE-4D0B-891C-6DCAFD51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323" y="85161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4A0E6D7-D1A0-4011-919C-2AF930DEB636}"/>
              </a:ext>
            </a:extLst>
          </p:cNvPr>
          <p:cNvCxnSpPr>
            <a:cxnSpLocks/>
            <a:stCxn id="201" idx="3"/>
            <a:endCxn id="207" idx="0"/>
          </p:cNvCxnSpPr>
          <p:nvPr/>
        </p:nvCxnSpPr>
        <p:spPr>
          <a:xfrm flipH="1">
            <a:off x="9622216" y="1546752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54AE9B90-6F8C-4548-9528-36B99DC9F20A}"/>
              </a:ext>
            </a:extLst>
          </p:cNvPr>
          <p:cNvSpPr/>
          <p:nvPr/>
        </p:nvSpPr>
        <p:spPr>
          <a:xfrm>
            <a:off x="9393162" y="207052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3E84CB-6905-4ED9-9BEB-D5618A1A95FC}"/>
              </a:ext>
            </a:extLst>
          </p:cNvPr>
          <p:cNvCxnSpPr>
            <a:cxnSpLocks/>
            <a:stCxn id="207" idx="4"/>
            <a:endCxn id="209" idx="0"/>
          </p:cNvCxnSpPr>
          <p:nvPr/>
        </p:nvCxnSpPr>
        <p:spPr>
          <a:xfrm flipH="1">
            <a:off x="9615910" y="2520469"/>
            <a:ext cx="6306" cy="247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0D9B42F6-020F-4CF1-8DFC-CBF4F9E9C4D6}"/>
              </a:ext>
            </a:extLst>
          </p:cNvPr>
          <p:cNvSpPr/>
          <p:nvPr/>
        </p:nvSpPr>
        <p:spPr>
          <a:xfrm>
            <a:off x="9386856" y="276818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64D785A-62DC-436D-8294-6976B676E117}"/>
              </a:ext>
            </a:extLst>
          </p:cNvPr>
          <p:cNvSpPr/>
          <p:nvPr/>
        </p:nvSpPr>
        <p:spPr>
          <a:xfrm>
            <a:off x="8716064" y="210281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76C487F-B452-46FA-B1DA-C73FD2AC11D4}"/>
              </a:ext>
            </a:extLst>
          </p:cNvPr>
          <p:cNvCxnSpPr>
            <a:cxnSpLocks/>
          </p:cNvCxnSpPr>
          <p:nvPr/>
        </p:nvCxnSpPr>
        <p:spPr>
          <a:xfrm>
            <a:off x="8928930" y="2486862"/>
            <a:ext cx="2661" cy="217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85C23EA-5FEA-486B-B60E-127E99832CBD}"/>
              </a:ext>
            </a:extLst>
          </p:cNvPr>
          <p:cNvSpPr/>
          <p:nvPr/>
        </p:nvSpPr>
        <p:spPr>
          <a:xfrm>
            <a:off x="8663594" y="270439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E074BD-716F-436C-93DC-BC6571075784}"/>
              </a:ext>
            </a:extLst>
          </p:cNvPr>
          <p:cNvCxnSpPr>
            <a:stCxn id="68" idx="3"/>
          </p:cNvCxnSpPr>
          <p:nvPr/>
        </p:nvCxnSpPr>
        <p:spPr>
          <a:xfrm flipH="1">
            <a:off x="8413762" y="248686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2DD031-B503-4053-9AD5-F66858FF8209}"/>
              </a:ext>
            </a:extLst>
          </p:cNvPr>
          <p:cNvSpPr/>
          <p:nvPr/>
        </p:nvSpPr>
        <p:spPr>
          <a:xfrm>
            <a:off x="8144440" y="342899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5EE2E22-22B4-4C69-B41D-B2586A1576CD}"/>
              </a:ext>
            </a:extLst>
          </p:cNvPr>
          <p:cNvSpPr/>
          <p:nvPr/>
        </p:nvSpPr>
        <p:spPr>
          <a:xfrm>
            <a:off x="8164671" y="267570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D4D3F5-9FEE-4520-AD97-0B7330C323DA}"/>
              </a:ext>
            </a:extLst>
          </p:cNvPr>
          <p:cNvCxnSpPr>
            <a:cxnSpLocks/>
          </p:cNvCxnSpPr>
          <p:nvPr/>
        </p:nvCxnSpPr>
        <p:spPr>
          <a:xfrm>
            <a:off x="8373494" y="3126925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765A4E7-F126-4037-8CAB-BB19A4C55101}"/>
              </a:ext>
            </a:extLst>
          </p:cNvPr>
          <p:cNvCxnSpPr>
            <a:cxnSpLocks/>
            <a:stCxn id="201" idx="2"/>
            <a:endCxn id="68" idx="0"/>
          </p:cNvCxnSpPr>
          <p:nvPr/>
        </p:nvCxnSpPr>
        <p:spPr>
          <a:xfrm flipH="1">
            <a:off x="8945118" y="1387674"/>
            <a:ext cx="1068117" cy="715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27FD9E1-09B4-4F17-96A8-FD701A5BC36F}"/>
              </a:ext>
            </a:extLst>
          </p:cNvPr>
          <p:cNvSpPr txBox="1"/>
          <p:nvPr/>
        </p:nvSpPr>
        <p:spPr>
          <a:xfrm>
            <a:off x="8368575" y="864354"/>
            <a:ext cx="241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And done!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7626FA-287A-47A3-9BF7-8E54DCEE1D69}"/>
              </a:ext>
            </a:extLst>
          </p:cNvPr>
          <p:cNvCxnSpPr>
            <a:cxnSpLocks/>
            <a:stCxn id="201" idx="1"/>
            <a:endCxn id="61" idx="7"/>
          </p:cNvCxnSpPr>
          <p:nvPr/>
        </p:nvCxnSpPr>
        <p:spPr>
          <a:xfrm flipH="1">
            <a:off x="7868133" y="1228595"/>
            <a:ext cx="2212190" cy="876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1BFDA97-2B0B-4868-94E3-3591B26CAA2A}"/>
              </a:ext>
            </a:extLst>
          </p:cNvPr>
          <p:cNvCxnSpPr>
            <a:cxnSpLocks/>
          </p:cNvCxnSpPr>
          <p:nvPr/>
        </p:nvCxnSpPr>
        <p:spPr>
          <a:xfrm flipH="1">
            <a:off x="7092087" y="3161440"/>
            <a:ext cx="5302" cy="263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8B4CBB2-27D1-4521-84A4-0D4655B15897}"/>
              </a:ext>
            </a:extLst>
          </p:cNvPr>
          <p:cNvSpPr/>
          <p:nvPr/>
        </p:nvSpPr>
        <p:spPr>
          <a:xfrm>
            <a:off x="4154756" y="5172614"/>
            <a:ext cx="291458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1 0 0 1 1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32A360D-B3DD-4447-84D0-DD0DFFC3CB93}"/>
                  </a:ext>
                </a:extLst>
              </p:cNvPr>
              <p:cNvSpPr txBox="1"/>
              <p:nvPr/>
            </p:nvSpPr>
            <p:spPr>
              <a:xfrm>
                <a:off x="6655055" y="608055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32A360D-B3DD-4447-84D0-DD0DFFC3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55" y="6080554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37A78EA-7BC9-47CF-9EE3-F13C374FAE36}"/>
                  </a:ext>
                </a:extLst>
              </p:cNvPr>
              <p:cNvSpPr txBox="1"/>
              <p:nvPr/>
            </p:nvSpPr>
            <p:spPr>
              <a:xfrm>
                <a:off x="6040584" y="608055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37A78EA-7BC9-47CF-9EE3-F13C374F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84" y="6080553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78ABDEF-4D95-48F5-A241-94055D7A8BB1}"/>
                  </a:ext>
                </a:extLst>
              </p:cNvPr>
              <p:cNvSpPr txBox="1"/>
              <p:nvPr/>
            </p:nvSpPr>
            <p:spPr>
              <a:xfrm>
                <a:off x="5443545" y="608055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78ABDEF-4D95-48F5-A241-94055D7A8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45" y="6080554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A2B41E-D4D0-426C-9D8D-30DE3837DE99}"/>
                  </a:ext>
                </a:extLst>
              </p:cNvPr>
              <p:cNvSpPr txBox="1"/>
              <p:nvPr/>
            </p:nvSpPr>
            <p:spPr>
              <a:xfrm>
                <a:off x="4886892" y="608055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A2B41E-D4D0-426C-9D8D-30DE3837D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892" y="6080554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7F69FA-69A5-4726-BA8B-7B35458D334E}"/>
                  </a:ext>
                </a:extLst>
              </p:cNvPr>
              <p:cNvSpPr txBox="1"/>
              <p:nvPr/>
            </p:nvSpPr>
            <p:spPr>
              <a:xfrm>
                <a:off x="4342544" y="6096951"/>
                <a:ext cx="266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7F69FA-69A5-4726-BA8B-7B35458D3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44" y="6096951"/>
                <a:ext cx="266548" cy="276999"/>
              </a:xfrm>
              <a:prstGeom prst="rect">
                <a:avLst/>
              </a:prstGeom>
              <a:blipFill>
                <a:blip r:embed="rId10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E60B31E2-E77F-49ED-BE38-37287B66FA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3849" y="157469"/>
            <a:ext cx="1168439" cy="11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9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78" y="286657"/>
            <a:ext cx="8970012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Best scenario: no combines (carries)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952430" y="221815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156877" y="2668099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927824" y="3117310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stCxn id="47" idx="3"/>
          </p:cNvCxnSpPr>
          <p:nvPr/>
        </p:nvCxnSpPr>
        <p:spPr>
          <a:xfrm flipH="1">
            <a:off x="650128" y="2602206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362532" y="381405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346791" y="304752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591586" y="351198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2551710" y="238575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2780763" y="2835698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2551709" y="3033478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2325468" y="2769805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1900125" y="380310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1934449" y="3033478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2129179" y="3501031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3970440" y="217173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4179060" y="2621678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3950006" y="306114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3634006" y="2555785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3242986" y="3788592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3242987" y="2991360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3487782" y="345581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3009817" y="2396707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4C612753-8C13-4154-8860-1FFCDFB78B65}"/>
              </a:ext>
            </a:extLst>
          </p:cNvPr>
          <p:cNvSpPr/>
          <p:nvPr/>
        </p:nvSpPr>
        <p:spPr>
          <a:xfrm>
            <a:off x="4796320" y="2880766"/>
            <a:ext cx="191481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1019518" y="171618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18" y="1716185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3942203" y="175429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03" y="1754298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7281583" y="130961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8451210" y="135760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8680264" y="1807552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8451210" y="225082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7399588" y="93890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588" y="938905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8602290" y="95280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290" y="952805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B5BF22-74D4-4F77-BE35-32EE48DE6ACD}"/>
                  </a:ext>
                </a:extLst>
              </p:cNvPr>
              <p:cNvSpPr txBox="1"/>
              <p:nvPr/>
            </p:nvSpPr>
            <p:spPr>
              <a:xfrm>
                <a:off x="10542099" y="2380626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B5BF22-74D4-4F77-BE35-32EE48DE6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099" y="2380626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DAD95221-5460-469F-898D-BC50B1F92638}"/>
              </a:ext>
            </a:extLst>
          </p:cNvPr>
          <p:cNvSpPr/>
          <p:nvPr/>
        </p:nvSpPr>
        <p:spPr>
          <a:xfrm>
            <a:off x="7293482" y="410106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98AC66D-2E8B-4D7B-B6B3-A9EE7FF751CA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7516365" y="4551005"/>
            <a:ext cx="6171" cy="24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4A57B3F-2BCB-495E-B327-8EBD1BEE53F8}"/>
              </a:ext>
            </a:extLst>
          </p:cNvPr>
          <p:cNvSpPr/>
          <p:nvPr/>
        </p:nvSpPr>
        <p:spPr>
          <a:xfrm>
            <a:off x="7287311" y="479839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CC51B6F-0DAF-4E28-A5F6-3CA2352EB2AB}"/>
              </a:ext>
            </a:extLst>
          </p:cNvPr>
          <p:cNvCxnSpPr>
            <a:cxnSpLocks/>
            <a:stCxn id="76" idx="3"/>
            <a:endCxn id="82" idx="7"/>
          </p:cNvCxnSpPr>
          <p:nvPr/>
        </p:nvCxnSpPr>
        <p:spPr>
          <a:xfrm flipH="1">
            <a:off x="6867852" y="4485112"/>
            <a:ext cx="492718" cy="344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F8037BF-C4E5-4605-9836-0B5901D6155F}"/>
              </a:ext>
            </a:extLst>
          </p:cNvPr>
          <p:cNvSpPr/>
          <p:nvPr/>
        </p:nvSpPr>
        <p:spPr>
          <a:xfrm>
            <a:off x="8127287" y="4987104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80CE71E-598E-49FE-9920-0DF4DB1B5349}"/>
              </a:ext>
            </a:extLst>
          </p:cNvPr>
          <p:cNvSpPr/>
          <p:nvPr/>
        </p:nvSpPr>
        <p:spPr>
          <a:xfrm>
            <a:off x="6476833" y="476368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27E345-08E0-403E-8144-1B84C381E539}"/>
              </a:ext>
            </a:extLst>
          </p:cNvPr>
          <p:cNvCxnSpPr>
            <a:cxnSpLocks/>
          </p:cNvCxnSpPr>
          <p:nvPr/>
        </p:nvCxnSpPr>
        <p:spPr>
          <a:xfrm>
            <a:off x="6691409" y="5218515"/>
            <a:ext cx="0" cy="46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8CAEA4B-80CF-4098-8AEE-B0BDAC78B8F6}"/>
              </a:ext>
            </a:extLst>
          </p:cNvPr>
          <p:cNvSpPr/>
          <p:nvPr/>
        </p:nvSpPr>
        <p:spPr>
          <a:xfrm>
            <a:off x="8768997" y="343253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5B0A3FF-2DC6-4AB8-BD72-E56EE5706AF8}"/>
              </a:ext>
            </a:extLst>
          </p:cNvPr>
          <p:cNvCxnSpPr>
            <a:cxnSpLocks/>
          </p:cNvCxnSpPr>
          <p:nvPr/>
        </p:nvCxnSpPr>
        <p:spPr>
          <a:xfrm flipH="1">
            <a:off x="9030750" y="3883227"/>
            <a:ext cx="12687" cy="27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1CBEF73-865A-4A31-992A-0A0900EF443F}"/>
              </a:ext>
            </a:extLst>
          </p:cNvPr>
          <p:cNvSpPr/>
          <p:nvPr/>
        </p:nvSpPr>
        <p:spPr>
          <a:xfrm>
            <a:off x="8805099" y="412006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41ECBCE-90CE-4D85-A977-1E862978ABA4}"/>
              </a:ext>
            </a:extLst>
          </p:cNvPr>
          <p:cNvCxnSpPr>
            <a:cxnSpLocks/>
            <a:stCxn id="84" idx="3"/>
            <a:endCxn id="89" idx="7"/>
          </p:cNvCxnSpPr>
          <p:nvPr/>
        </p:nvCxnSpPr>
        <p:spPr>
          <a:xfrm flipH="1">
            <a:off x="8572189" y="3816583"/>
            <a:ext cx="263896" cy="349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252857AC-FC8E-4CAA-A71C-80EEDCB24CBF}"/>
              </a:ext>
            </a:extLst>
          </p:cNvPr>
          <p:cNvSpPr/>
          <p:nvPr/>
        </p:nvSpPr>
        <p:spPr>
          <a:xfrm>
            <a:off x="6446837" y="568405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0487D0-BAD9-4DE5-92D5-F3BCD58704C4}"/>
              </a:ext>
            </a:extLst>
          </p:cNvPr>
          <p:cNvSpPr/>
          <p:nvPr/>
        </p:nvSpPr>
        <p:spPr>
          <a:xfrm>
            <a:off x="8181170" y="410007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5CA63DF-4102-458B-A5A9-6AB7460617A2}"/>
              </a:ext>
            </a:extLst>
          </p:cNvPr>
          <p:cNvCxnSpPr>
            <a:cxnSpLocks/>
            <a:stCxn id="84" idx="2"/>
            <a:endCxn id="76" idx="6"/>
          </p:cNvCxnSpPr>
          <p:nvPr/>
        </p:nvCxnSpPr>
        <p:spPr>
          <a:xfrm flipH="1">
            <a:off x="7751589" y="3657505"/>
            <a:ext cx="1017408" cy="66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2E27846-9096-4ABB-8812-4311433D30E0}"/>
              </a:ext>
            </a:extLst>
          </p:cNvPr>
          <p:cNvSpPr/>
          <p:nvPr/>
        </p:nvSpPr>
        <p:spPr>
          <a:xfrm>
            <a:off x="11305118" y="255651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A6A6B4-0731-4996-9776-9A55FC33728C}"/>
              </a:ext>
            </a:extLst>
          </p:cNvPr>
          <p:cNvCxnSpPr>
            <a:cxnSpLocks/>
            <a:stCxn id="91" idx="4"/>
            <a:endCxn id="93" idx="0"/>
          </p:cNvCxnSpPr>
          <p:nvPr/>
        </p:nvCxnSpPr>
        <p:spPr>
          <a:xfrm>
            <a:off x="11534172" y="3006455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9FD825C2-64CA-4D8F-A3FA-4AFE43C095C6}"/>
              </a:ext>
            </a:extLst>
          </p:cNvPr>
          <p:cNvSpPr/>
          <p:nvPr/>
        </p:nvSpPr>
        <p:spPr>
          <a:xfrm>
            <a:off x="11305118" y="3449728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A8355A1-F580-4CED-BCF5-CF28BED3E316}"/>
              </a:ext>
            </a:extLst>
          </p:cNvPr>
          <p:cNvCxnSpPr>
            <a:cxnSpLocks/>
            <a:stCxn id="91" idx="3"/>
            <a:endCxn id="97" idx="0"/>
          </p:cNvCxnSpPr>
          <p:nvPr/>
        </p:nvCxnSpPr>
        <p:spPr>
          <a:xfrm flipH="1">
            <a:off x="10914099" y="2940562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C779345-5A17-44FA-9A68-C49B1B0C9DD3}"/>
              </a:ext>
            </a:extLst>
          </p:cNvPr>
          <p:cNvSpPr/>
          <p:nvPr/>
        </p:nvSpPr>
        <p:spPr>
          <a:xfrm>
            <a:off x="10685045" y="346433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CC1E56A-002B-4CE6-8302-4C5EB35BA96E}"/>
              </a:ext>
            </a:extLst>
          </p:cNvPr>
          <p:cNvCxnSpPr>
            <a:cxnSpLocks/>
            <a:stCxn id="97" idx="4"/>
            <a:endCxn id="108" idx="0"/>
          </p:cNvCxnSpPr>
          <p:nvPr/>
        </p:nvCxnSpPr>
        <p:spPr>
          <a:xfrm flipH="1">
            <a:off x="10907793" y="3914279"/>
            <a:ext cx="6306" cy="247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0CE2FCB0-E728-426A-9A68-7D2ACA518F8F}"/>
              </a:ext>
            </a:extLst>
          </p:cNvPr>
          <p:cNvSpPr/>
          <p:nvPr/>
        </p:nvSpPr>
        <p:spPr>
          <a:xfrm>
            <a:off x="10678739" y="416199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9618D50-5FB8-4FAA-8124-5F50D1EEA023}"/>
              </a:ext>
            </a:extLst>
          </p:cNvPr>
          <p:cNvSpPr/>
          <p:nvPr/>
        </p:nvSpPr>
        <p:spPr>
          <a:xfrm>
            <a:off x="10007947" y="349662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AC08A17-0713-4094-9F08-CBF349578DB3}"/>
              </a:ext>
            </a:extLst>
          </p:cNvPr>
          <p:cNvCxnSpPr>
            <a:cxnSpLocks/>
          </p:cNvCxnSpPr>
          <p:nvPr/>
        </p:nvCxnSpPr>
        <p:spPr>
          <a:xfrm>
            <a:off x="10220813" y="3880672"/>
            <a:ext cx="2661" cy="217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16445B20-DB12-4C91-8372-E18D2C7C08A8}"/>
              </a:ext>
            </a:extLst>
          </p:cNvPr>
          <p:cNvSpPr/>
          <p:nvPr/>
        </p:nvSpPr>
        <p:spPr>
          <a:xfrm>
            <a:off x="9955477" y="409820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F405C2-58BF-480E-A339-95F4FF3EF6F6}"/>
              </a:ext>
            </a:extLst>
          </p:cNvPr>
          <p:cNvCxnSpPr>
            <a:stCxn id="109" idx="3"/>
          </p:cNvCxnSpPr>
          <p:nvPr/>
        </p:nvCxnSpPr>
        <p:spPr>
          <a:xfrm flipH="1">
            <a:off x="9705645" y="388067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474DFA59-B89B-467E-B019-03126DEE08E9}"/>
              </a:ext>
            </a:extLst>
          </p:cNvPr>
          <p:cNvSpPr/>
          <p:nvPr/>
        </p:nvSpPr>
        <p:spPr>
          <a:xfrm>
            <a:off x="9436323" y="482280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31BDF05-31E3-428E-B490-971FCBD798BA}"/>
              </a:ext>
            </a:extLst>
          </p:cNvPr>
          <p:cNvSpPr/>
          <p:nvPr/>
        </p:nvSpPr>
        <p:spPr>
          <a:xfrm>
            <a:off x="9456554" y="40695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5E3FF0F-B0D3-4353-A474-D1554A8ED335}"/>
              </a:ext>
            </a:extLst>
          </p:cNvPr>
          <p:cNvCxnSpPr>
            <a:cxnSpLocks/>
          </p:cNvCxnSpPr>
          <p:nvPr/>
        </p:nvCxnSpPr>
        <p:spPr>
          <a:xfrm>
            <a:off x="9665377" y="4520735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A5D8885-20FE-4355-B0B2-2873B5981352}"/>
              </a:ext>
            </a:extLst>
          </p:cNvPr>
          <p:cNvCxnSpPr>
            <a:cxnSpLocks/>
            <a:stCxn id="91" idx="2"/>
            <a:endCxn id="109" idx="0"/>
          </p:cNvCxnSpPr>
          <p:nvPr/>
        </p:nvCxnSpPr>
        <p:spPr>
          <a:xfrm flipH="1">
            <a:off x="10237001" y="2781484"/>
            <a:ext cx="1068117" cy="715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6B03405-38ED-4B91-AC73-183C2EC89A03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8381740" y="4563734"/>
            <a:ext cx="3087" cy="423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88228C8-F45F-47DC-A924-FD14F09776BF}"/>
              </a:ext>
            </a:extLst>
          </p:cNvPr>
          <p:cNvCxnSpPr>
            <a:cxnSpLocks/>
            <a:stCxn id="91" idx="1"/>
            <a:endCxn id="84" idx="7"/>
          </p:cNvCxnSpPr>
          <p:nvPr/>
        </p:nvCxnSpPr>
        <p:spPr>
          <a:xfrm flipH="1">
            <a:off x="9160016" y="2622405"/>
            <a:ext cx="2212190" cy="876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A28207-D32B-48CD-AEB5-389372C5B7EF}"/>
              </a:ext>
            </a:extLst>
          </p:cNvPr>
          <p:cNvSpPr txBox="1"/>
          <p:nvPr/>
        </p:nvSpPr>
        <p:spPr>
          <a:xfrm>
            <a:off x="591586" y="4682836"/>
            <a:ext cx="37124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FF"/>
                </a:solidFill>
              </a:rPr>
              <a:t>    01100</a:t>
            </a:r>
          </a:p>
          <a:p>
            <a:r>
              <a:rPr lang="en-US" sz="2600" u="sng" dirty="0"/>
              <a:t>+  </a:t>
            </a:r>
            <a:r>
              <a:rPr lang="en-US" sz="2600" u="sng" dirty="0">
                <a:solidFill>
                  <a:schemeClr val="accent2"/>
                </a:solidFill>
              </a:rPr>
              <a:t>10011</a:t>
            </a:r>
            <a:br>
              <a:rPr lang="en-US" sz="2600" u="sng" dirty="0">
                <a:solidFill>
                  <a:schemeClr val="accent2"/>
                </a:solidFill>
              </a:rPr>
            </a:br>
            <a:r>
              <a:rPr lang="en-US" sz="2600" dirty="0">
                <a:solidFill>
                  <a:schemeClr val="accent4">
                    <a:lumMod val="75000"/>
                  </a:schemeClr>
                </a:solidFill>
              </a:rPr>
              <a:t>    11111</a:t>
            </a:r>
            <a:endParaRPr lang="en-US" sz="26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6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78" y="286657"/>
            <a:ext cx="8970012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Best scenario: no combines (carries)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02C053F-3240-40EB-A323-3531330BB11D}"/>
              </a:ext>
            </a:extLst>
          </p:cNvPr>
          <p:cNvSpPr/>
          <p:nvPr/>
        </p:nvSpPr>
        <p:spPr>
          <a:xfrm>
            <a:off x="3973805" y="214497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4CDAF2-5CE2-401C-983D-B9F4E94DA4CD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178252" y="2594915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D5D5450-7454-4839-98EA-ED8367585F85}"/>
              </a:ext>
            </a:extLst>
          </p:cNvPr>
          <p:cNvSpPr/>
          <p:nvPr/>
        </p:nvSpPr>
        <p:spPr>
          <a:xfrm>
            <a:off x="3949199" y="304412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8C06A7-17B3-449D-938C-93BD51132553}"/>
              </a:ext>
            </a:extLst>
          </p:cNvPr>
          <p:cNvCxnSpPr>
            <a:cxnSpLocks/>
            <a:stCxn id="47" idx="3"/>
          </p:cNvCxnSpPr>
          <p:nvPr/>
        </p:nvCxnSpPr>
        <p:spPr>
          <a:xfrm flipH="1">
            <a:off x="3671503" y="252902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1F89423-37C4-448B-84B4-0E999C56C397}"/>
              </a:ext>
            </a:extLst>
          </p:cNvPr>
          <p:cNvSpPr/>
          <p:nvPr/>
        </p:nvSpPr>
        <p:spPr>
          <a:xfrm>
            <a:off x="3383907" y="374087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B9411-A6CC-4E5C-A572-370FE7455EAA}"/>
              </a:ext>
            </a:extLst>
          </p:cNvPr>
          <p:cNvSpPr/>
          <p:nvPr/>
        </p:nvSpPr>
        <p:spPr>
          <a:xfrm>
            <a:off x="3368166" y="297434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1BF087-CE22-4854-A795-3CD1C818AE2E}"/>
              </a:ext>
            </a:extLst>
          </p:cNvPr>
          <p:cNvCxnSpPr>
            <a:cxnSpLocks/>
          </p:cNvCxnSpPr>
          <p:nvPr/>
        </p:nvCxnSpPr>
        <p:spPr>
          <a:xfrm>
            <a:off x="3612961" y="3438799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8D69BE-A712-463B-941A-D5C196DC55F1}"/>
              </a:ext>
            </a:extLst>
          </p:cNvPr>
          <p:cNvSpPr/>
          <p:nvPr/>
        </p:nvSpPr>
        <p:spPr>
          <a:xfrm>
            <a:off x="5573085" y="2312571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646B1C-6AD4-47E5-837F-CDDCF5FCB41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5802138" y="2762514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D8E3271-E52B-425F-9F7B-5698441CF715}"/>
              </a:ext>
            </a:extLst>
          </p:cNvPr>
          <p:cNvSpPr/>
          <p:nvPr/>
        </p:nvSpPr>
        <p:spPr>
          <a:xfrm>
            <a:off x="5573084" y="296029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C6E50DB-7A37-483E-8B75-F532C44644E7}"/>
              </a:ext>
            </a:extLst>
          </p:cNvPr>
          <p:cNvCxnSpPr>
            <a:cxnSpLocks/>
            <a:stCxn id="54" idx="3"/>
            <a:endCxn id="59" idx="7"/>
          </p:cNvCxnSpPr>
          <p:nvPr/>
        </p:nvCxnSpPr>
        <p:spPr>
          <a:xfrm flipH="1">
            <a:off x="5346843" y="2696621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0675C4D-2CA0-4C16-8D4E-7BBD1A6F9559}"/>
              </a:ext>
            </a:extLst>
          </p:cNvPr>
          <p:cNvSpPr/>
          <p:nvPr/>
        </p:nvSpPr>
        <p:spPr>
          <a:xfrm>
            <a:off x="4921500" y="3729921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A02D86E-4B08-4DE3-A051-BEFBA23C399C}"/>
              </a:ext>
            </a:extLst>
          </p:cNvPr>
          <p:cNvSpPr/>
          <p:nvPr/>
        </p:nvSpPr>
        <p:spPr>
          <a:xfrm>
            <a:off x="4955824" y="2960294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27B84E-2E41-4CF3-B96B-5CF26CA1DD02}"/>
              </a:ext>
            </a:extLst>
          </p:cNvPr>
          <p:cNvCxnSpPr>
            <a:cxnSpLocks/>
          </p:cNvCxnSpPr>
          <p:nvPr/>
        </p:nvCxnSpPr>
        <p:spPr>
          <a:xfrm>
            <a:off x="5150554" y="3427847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343857-DE48-412C-AF5D-2D3EDB8CB3DB}"/>
              </a:ext>
            </a:extLst>
          </p:cNvPr>
          <p:cNvSpPr/>
          <p:nvPr/>
        </p:nvSpPr>
        <p:spPr>
          <a:xfrm>
            <a:off x="6991815" y="2098551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BC8586-B46B-4E5B-B80F-6CF37994FE2C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 flipH="1">
            <a:off x="7200435" y="2548494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A422DF2-6BFE-4CDD-8C42-6AC9925DAB33}"/>
              </a:ext>
            </a:extLst>
          </p:cNvPr>
          <p:cNvSpPr/>
          <p:nvPr/>
        </p:nvSpPr>
        <p:spPr>
          <a:xfrm>
            <a:off x="6971381" y="298796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AC8895-EDEE-469B-9B7A-9D640F203E99}"/>
              </a:ext>
            </a:extLst>
          </p:cNvPr>
          <p:cNvCxnSpPr>
            <a:cxnSpLocks/>
            <a:stCxn id="61" idx="3"/>
            <a:endCxn id="66" idx="7"/>
          </p:cNvCxnSpPr>
          <p:nvPr/>
        </p:nvCxnSpPr>
        <p:spPr>
          <a:xfrm flipH="1">
            <a:off x="6655381" y="2482601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FF592807-3C88-48E3-B0C5-86F868E54B60}"/>
              </a:ext>
            </a:extLst>
          </p:cNvPr>
          <p:cNvSpPr/>
          <p:nvPr/>
        </p:nvSpPr>
        <p:spPr>
          <a:xfrm>
            <a:off x="6264361" y="3715408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3DC6F0D-44D8-4800-9C41-0DE1EC28EFC7}"/>
              </a:ext>
            </a:extLst>
          </p:cNvPr>
          <p:cNvSpPr/>
          <p:nvPr/>
        </p:nvSpPr>
        <p:spPr>
          <a:xfrm>
            <a:off x="6264362" y="291817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F60FF1-947F-4425-A512-E14DEAAA3815}"/>
              </a:ext>
            </a:extLst>
          </p:cNvPr>
          <p:cNvCxnSpPr>
            <a:cxnSpLocks/>
          </p:cNvCxnSpPr>
          <p:nvPr/>
        </p:nvCxnSpPr>
        <p:spPr>
          <a:xfrm>
            <a:off x="6509157" y="3382633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3E56F1-698B-4282-BB5E-8174D773AD6E}"/>
              </a:ext>
            </a:extLst>
          </p:cNvPr>
          <p:cNvCxnSpPr>
            <a:cxnSpLocks/>
            <a:stCxn id="61" idx="2"/>
            <a:endCxn id="54" idx="6"/>
          </p:cNvCxnSpPr>
          <p:nvPr/>
        </p:nvCxnSpPr>
        <p:spPr>
          <a:xfrm flipH="1">
            <a:off x="6031192" y="2323523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/>
              <p:nvPr/>
            </p:nvSpPr>
            <p:spPr>
              <a:xfrm>
                <a:off x="4040893" y="1643001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7BF786-59A5-4CAF-A765-17235A0B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93" y="1643001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/>
              <p:nvPr/>
            </p:nvSpPr>
            <p:spPr>
              <a:xfrm>
                <a:off x="6963578" y="16811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2A72752-D706-4872-A483-3D418306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78" y="1681114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A670D8B0-3582-4628-B06B-3465BB6B04EB}"/>
              </a:ext>
            </a:extLst>
          </p:cNvPr>
          <p:cNvSpPr/>
          <p:nvPr/>
        </p:nvSpPr>
        <p:spPr>
          <a:xfrm>
            <a:off x="481279" y="204016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EB5F029-DF1F-4D6A-ABCB-9213FDC4411C}"/>
              </a:ext>
            </a:extLst>
          </p:cNvPr>
          <p:cNvSpPr/>
          <p:nvPr/>
        </p:nvSpPr>
        <p:spPr>
          <a:xfrm>
            <a:off x="1650906" y="208816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93AC3A-B047-4B75-BEEE-B048191A59F1}"/>
              </a:ext>
            </a:extLst>
          </p:cNvPr>
          <p:cNvCxnSpPr>
            <a:cxnSpLocks/>
            <a:stCxn id="100" idx="4"/>
            <a:endCxn id="102" idx="0"/>
          </p:cNvCxnSpPr>
          <p:nvPr/>
        </p:nvCxnSpPr>
        <p:spPr>
          <a:xfrm>
            <a:off x="1879960" y="2538105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B9377041-5FD9-485E-A052-9A4AAB6D6FFA}"/>
              </a:ext>
            </a:extLst>
          </p:cNvPr>
          <p:cNvSpPr/>
          <p:nvPr/>
        </p:nvSpPr>
        <p:spPr>
          <a:xfrm>
            <a:off x="1650906" y="2981378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/>
              <p:nvPr/>
            </p:nvSpPr>
            <p:spPr>
              <a:xfrm>
                <a:off x="599284" y="16694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24FC96-F05A-4563-BA10-3D573501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84" y="1669458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/>
              <p:nvPr/>
            </p:nvSpPr>
            <p:spPr>
              <a:xfrm>
                <a:off x="1801986" y="16833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EE6BB1B-78B5-477C-B432-FFB27CB0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986" y="1683358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B5BF22-74D4-4F77-BE35-32EE48DE6ACD}"/>
                  </a:ext>
                </a:extLst>
              </p:cNvPr>
              <p:cNvSpPr txBox="1"/>
              <p:nvPr/>
            </p:nvSpPr>
            <p:spPr>
              <a:xfrm>
                <a:off x="10542099" y="2380626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B5BF22-74D4-4F77-BE35-32EE48DE6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099" y="2380626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DAD95221-5460-469F-898D-BC50B1F92638}"/>
              </a:ext>
            </a:extLst>
          </p:cNvPr>
          <p:cNvSpPr/>
          <p:nvPr/>
        </p:nvSpPr>
        <p:spPr>
          <a:xfrm>
            <a:off x="7293482" y="410106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98AC66D-2E8B-4D7B-B6B3-A9EE7FF751CA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7516365" y="4551005"/>
            <a:ext cx="6171" cy="24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4A57B3F-2BCB-495E-B327-8EBD1BEE53F8}"/>
              </a:ext>
            </a:extLst>
          </p:cNvPr>
          <p:cNvSpPr/>
          <p:nvPr/>
        </p:nvSpPr>
        <p:spPr>
          <a:xfrm>
            <a:off x="7287311" y="479839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CC51B6F-0DAF-4E28-A5F6-3CA2352EB2AB}"/>
              </a:ext>
            </a:extLst>
          </p:cNvPr>
          <p:cNvCxnSpPr>
            <a:cxnSpLocks/>
            <a:stCxn id="76" idx="3"/>
            <a:endCxn id="82" idx="7"/>
          </p:cNvCxnSpPr>
          <p:nvPr/>
        </p:nvCxnSpPr>
        <p:spPr>
          <a:xfrm flipH="1">
            <a:off x="6867852" y="4485112"/>
            <a:ext cx="492718" cy="344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80CE71E-598E-49FE-9920-0DF4DB1B5349}"/>
              </a:ext>
            </a:extLst>
          </p:cNvPr>
          <p:cNvSpPr/>
          <p:nvPr/>
        </p:nvSpPr>
        <p:spPr>
          <a:xfrm>
            <a:off x="6476833" y="476368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27E345-08E0-403E-8144-1B84C381E539}"/>
              </a:ext>
            </a:extLst>
          </p:cNvPr>
          <p:cNvCxnSpPr>
            <a:cxnSpLocks/>
          </p:cNvCxnSpPr>
          <p:nvPr/>
        </p:nvCxnSpPr>
        <p:spPr>
          <a:xfrm>
            <a:off x="6691409" y="5218515"/>
            <a:ext cx="0" cy="46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8CAEA4B-80CF-4098-8AEE-B0BDAC78B8F6}"/>
              </a:ext>
            </a:extLst>
          </p:cNvPr>
          <p:cNvSpPr/>
          <p:nvPr/>
        </p:nvSpPr>
        <p:spPr>
          <a:xfrm>
            <a:off x="8768997" y="343253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5B0A3FF-2DC6-4AB8-BD72-E56EE5706AF8}"/>
              </a:ext>
            </a:extLst>
          </p:cNvPr>
          <p:cNvCxnSpPr>
            <a:cxnSpLocks/>
          </p:cNvCxnSpPr>
          <p:nvPr/>
        </p:nvCxnSpPr>
        <p:spPr>
          <a:xfrm flipH="1">
            <a:off x="9030750" y="3883227"/>
            <a:ext cx="12687" cy="27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1CBEF73-865A-4A31-992A-0A0900EF443F}"/>
              </a:ext>
            </a:extLst>
          </p:cNvPr>
          <p:cNvSpPr/>
          <p:nvPr/>
        </p:nvSpPr>
        <p:spPr>
          <a:xfrm>
            <a:off x="8805099" y="4120067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41ECBCE-90CE-4D85-A977-1E862978ABA4}"/>
              </a:ext>
            </a:extLst>
          </p:cNvPr>
          <p:cNvCxnSpPr>
            <a:cxnSpLocks/>
            <a:stCxn id="84" idx="3"/>
            <a:endCxn id="89" idx="7"/>
          </p:cNvCxnSpPr>
          <p:nvPr/>
        </p:nvCxnSpPr>
        <p:spPr>
          <a:xfrm flipH="1">
            <a:off x="8572189" y="3816583"/>
            <a:ext cx="263896" cy="349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252857AC-FC8E-4CAA-A71C-80EEDCB24CBF}"/>
              </a:ext>
            </a:extLst>
          </p:cNvPr>
          <p:cNvSpPr/>
          <p:nvPr/>
        </p:nvSpPr>
        <p:spPr>
          <a:xfrm>
            <a:off x="6446837" y="568405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0487D0-BAD9-4DE5-92D5-F3BCD58704C4}"/>
              </a:ext>
            </a:extLst>
          </p:cNvPr>
          <p:cNvSpPr/>
          <p:nvPr/>
        </p:nvSpPr>
        <p:spPr>
          <a:xfrm>
            <a:off x="8181170" y="410007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5CA63DF-4102-458B-A5A9-6AB7460617A2}"/>
              </a:ext>
            </a:extLst>
          </p:cNvPr>
          <p:cNvCxnSpPr>
            <a:cxnSpLocks/>
            <a:stCxn id="84" idx="2"/>
            <a:endCxn id="76" idx="6"/>
          </p:cNvCxnSpPr>
          <p:nvPr/>
        </p:nvCxnSpPr>
        <p:spPr>
          <a:xfrm flipH="1">
            <a:off x="7751589" y="3657505"/>
            <a:ext cx="1017408" cy="66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2E27846-9096-4ABB-8812-4311433D30E0}"/>
              </a:ext>
            </a:extLst>
          </p:cNvPr>
          <p:cNvSpPr/>
          <p:nvPr/>
        </p:nvSpPr>
        <p:spPr>
          <a:xfrm>
            <a:off x="11305118" y="255651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A6A6B4-0731-4996-9776-9A55FC33728C}"/>
              </a:ext>
            </a:extLst>
          </p:cNvPr>
          <p:cNvCxnSpPr>
            <a:cxnSpLocks/>
            <a:stCxn id="91" idx="4"/>
            <a:endCxn id="93" idx="0"/>
          </p:cNvCxnSpPr>
          <p:nvPr/>
        </p:nvCxnSpPr>
        <p:spPr>
          <a:xfrm>
            <a:off x="11534172" y="3006455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9FD825C2-64CA-4D8F-A3FA-4AFE43C095C6}"/>
              </a:ext>
            </a:extLst>
          </p:cNvPr>
          <p:cNvSpPr/>
          <p:nvPr/>
        </p:nvSpPr>
        <p:spPr>
          <a:xfrm>
            <a:off x="11305118" y="3449728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A8355A1-F580-4CED-BCF5-CF28BED3E316}"/>
              </a:ext>
            </a:extLst>
          </p:cNvPr>
          <p:cNvCxnSpPr>
            <a:cxnSpLocks/>
            <a:stCxn id="91" idx="3"/>
            <a:endCxn id="97" idx="0"/>
          </p:cNvCxnSpPr>
          <p:nvPr/>
        </p:nvCxnSpPr>
        <p:spPr>
          <a:xfrm flipH="1">
            <a:off x="10914099" y="2940562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C779345-5A17-44FA-9A68-C49B1B0C9DD3}"/>
              </a:ext>
            </a:extLst>
          </p:cNvPr>
          <p:cNvSpPr/>
          <p:nvPr/>
        </p:nvSpPr>
        <p:spPr>
          <a:xfrm>
            <a:off x="10685045" y="346433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CC1E56A-002B-4CE6-8302-4C5EB35BA96E}"/>
              </a:ext>
            </a:extLst>
          </p:cNvPr>
          <p:cNvCxnSpPr>
            <a:cxnSpLocks/>
            <a:stCxn id="97" idx="4"/>
            <a:endCxn id="108" idx="0"/>
          </p:cNvCxnSpPr>
          <p:nvPr/>
        </p:nvCxnSpPr>
        <p:spPr>
          <a:xfrm flipH="1">
            <a:off x="10907793" y="3914279"/>
            <a:ext cx="6306" cy="247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0CE2FCB0-E728-426A-9A68-7D2ACA518F8F}"/>
              </a:ext>
            </a:extLst>
          </p:cNvPr>
          <p:cNvSpPr/>
          <p:nvPr/>
        </p:nvSpPr>
        <p:spPr>
          <a:xfrm>
            <a:off x="10678739" y="4161996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9618D50-5FB8-4FAA-8124-5F50D1EEA023}"/>
              </a:ext>
            </a:extLst>
          </p:cNvPr>
          <p:cNvSpPr/>
          <p:nvPr/>
        </p:nvSpPr>
        <p:spPr>
          <a:xfrm>
            <a:off x="10007947" y="3496622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AC08A17-0713-4094-9F08-CBF349578DB3}"/>
              </a:ext>
            </a:extLst>
          </p:cNvPr>
          <p:cNvCxnSpPr>
            <a:cxnSpLocks/>
          </p:cNvCxnSpPr>
          <p:nvPr/>
        </p:nvCxnSpPr>
        <p:spPr>
          <a:xfrm>
            <a:off x="10220813" y="3880672"/>
            <a:ext cx="2661" cy="217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16445B20-DB12-4C91-8372-E18D2C7C08A8}"/>
              </a:ext>
            </a:extLst>
          </p:cNvPr>
          <p:cNvSpPr/>
          <p:nvPr/>
        </p:nvSpPr>
        <p:spPr>
          <a:xfrm>
            <a:off x="9955477" y="4098203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F405C2-58BF-480E-A339-95F4FF3EF6F6}"/>
              </a:ext>
            </a:extLst>
          </p:cNvPr>
          <p:cNvCxnSpPr>
            <a:cxnSpLocks/>
            <a:stCxn id="109" idx="3"/>
          </p:cNvCxnSpPr>
          <p:nvPr/>
        </p:nvCxnSpPr>
        <p:spPr>
          <a:xfrm flipH="1">
            <a:off x="9705645" y="3880672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474DFA59-B89B-467E-B019-03126DEE08E9}"/>
              </a:ext>
            </a:extLst>
          </p:cNvPr>
          <p:cNvSpPr/>
          <p:nvPr/>
        </p:nvSpPr>
        <p:spPr>
          <a:xfrm>
            <a:off x="9436323" y="4822809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31BDF05-31E3-428E-B490-971FCBD798BA}"/>
              </a:ext>
            </a:extLst>
          </p:cNvPr>
          <p:cNvSpPr/>
          <p:nvPr/>
        </p:nvSpPr>
        <p:spPr>
          <a:xfrm>
            <a:off x="9456554" y="4069515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5E3FF0F-B0D3-4353-A474-D1554A8ED335}"/>
              </a:ext>
            </a:extLst>
          </p:cNvPr>
          <p:cNvCxnSpPr>
            <a:cxnSpLocks/>
          </p:cNvCxnSpPr>
          <p:nvPr/>
        </p:nvCxnSpPr>
        <p:spPr>
          <a:xfrm>
            <a:off x="9665377" y="4520735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A5D8885-20FE-4355-B0B2-2873B5981352}"/>
              </a:ext>
            </a:extLst>
          </p:cNvPr>
          <p:cNvCxnSpPr>
            <a:cxnSpLocks/>
            <a:stCxn id="91" idx="2"/>
            <a:endCxn id="109" idx="0"/>
          </p:cNvCxnSpPr>
          <p:nvPr/>
        </p:nvCxnSpPr>
        <p:spPr>
          <a:xfrm flipH="1">
            <a:off x="10237001" y="2781484"/>
            <a:ext cx="1068117" cy="715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88228C8-F45F-47DC-A924-FD14F09776BF}"/>
              </a:ext>
            </a:extLst>
          </p:cNvPr>
          <p:cNvCxnSpPr>
            <a:cxnSpLocks/>
            <a:stCxn id="91" idx="1"/>
            <a:endCxn id="84" idx="7"/>
          </p:cNvCxnSpPr>
          <p:nvPr/>
        </p:nvCxnSpPr>
        <p:spPr>
          <a:xfrm flipH="1">
            <a:off x="9160016" y="2622405"/>
            <a:ext cx="2212190" cy="876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4EF90-DA4F-46B9-9693-47889C8C98ED}"/>
              </a:ext>
            </a:extLst>
          </p:cNvPr>
          <p:cNvSpPr/>
          <p:nvPr/>
        </p:nvSpPr>
        <p:spPr>
          <a:xfrm>
            <a:off x="732507" y="4725120"/>
            <a:ext cx="291458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200" dirty="0">
                <a:solidFill>
                  <a:schemeClr val="accent4">
                    <a:lumMod val="75000"/>
                  </a:schemeClr>
                </a:solidFill>
              </a:rPr>
              <a:t>1 1 1 1 1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56F2F9-70B1-4628-9116-60A1DBB4B89A}"/>
                  </a:ext>
                </a:extLst>
              </p:cNvPr>
              <p:cNvSpPr txBox="1"/>
              <p:nvPr/>
            </p:nvSpPr>
            <p:spPr>
              <a:xfrm>
                <a:off x="3232806" y="563306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56F2F9-70B1-4628-9116-60A1DBB4B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806" y="5633060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F52923-88F5-4694-9589-904B8174AEAB}"/>
                  </a:ext>
                </a:extLst>
              </p:cNvPr>
              <p:cNvSpPr txBox="1"/>
              <p:nvPr/>
            </p:nvSpPr>
            <p:spPr>
              <a:xfrm>
                <a:off x="2618335" y="56330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F52923-88F5-4694-9589-904B8174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35" y="5633059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455" r="-909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139434-337F-497F-8BB9-72F01DB44261}"/>
                  </a:ext>
                </a:extLst>
              </p:cNvPr>
              <p:cNvSpPr txBox="1"/>
              <p:nvPr/>
            </p:nvSpPr>
            <p:spPr>
              <a:xfrm>
                <a:off x="2021296" y="563306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139434-337F-497F-8BB9-72F01DB44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296" y="5633060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2727" r="-909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20D904F-4363-43BB-B018-821C2B8F5022}"/>
                  </a:ext>
                </a:extLst>
              </p:cNvPr>
              <p:cNvSpPr txBox="1"/>
              <p:nvPr/>
            </p:nvSpPr>
            <p:spPr>
              <a:xfrm>
                <a:off x="1464643" y="563306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20D904F-4363-43BB-B018-821C2B8F5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43" y="5633060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361399-A611-4323-9FF0-84018582FFEF}"/>
                  </a:ext>
                </a:extLst>
              </p:cNvPr>
              <p:cNvSpPr txBox="1"/>
              <p:nvPr/>
            </p:nvSpPr>
            <p:spPr>
              <a:xfrm>
                <a:off x="920295" y="5649457"/>
                <a:ext cx="266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361399-A611-4323-9FF0-84018582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5" y="5649457"/>
                <a:ext cx="266548" cy="276999"/>
              </a:xfrm>
              <a:prstGeom prst="rect">
                <a:avLst/>
              </a:prstGeom>
              <a:blipFill>
                <a:blip r:embed="rId12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>
            <a:extLst>
              <a:ext uri="{FF2B5EF4-FFF2-40B4-BE49-F238E27FC236}">
                <a16:creationId xmlns:a16="http://schemas.microsoft.com/office/drawing/2014/main" id="{F4136169-E9F8-F04C-A65C-5CD5E84E8AFF}"/>
              </a:ext>
            </a:extLst>
          </p:cNvPr>
          <p:cNvSpPr/>
          <p:nvPr/>
        </p:nvSpPr>
        <p:spPr>
          <a:xfrm>
            <a:off x="8097789" y="5047780"/>
            <a:ext cx="458107" cy="4499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B0B047F-BC07-5D4D-87D3-AD17D7E0FCDF}"/>
              </a:ext>
            </a:extLst>
          </p:cNvPr>
          <p:cNvCxnSpPr>
            <a:cxnSpLocks/>
          </p:cNvCxnSpPr>
          <p:nvPr/>
        </p:nvCxnSpPr>
        <p:spPr>
          <a:xfrm>
            <a:off x="8345658" y="4574530"/>
            <a:ext cx="1" cy="489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37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5D4-62C4-4B4D-AC78-CB2F5378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Merging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ways to merge heap A with heap B (assume same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8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DB2A60A-F7A7-4894-A077-3EB85EA081E9}"/>
              </a:ext>
            </a:extLst>
          </p:cNvPr>
          <p:cNvSpPr/>
          <p:nvPr/>
        </p:nvSpPr>
        <p:spPr>
          <a:xfrm>
            <a:off x="9535959" y="1575590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11100266" y="157824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11187383" y="175342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11101182" y="196305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/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/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Oval 284">
            <a:extLst>
              <a:ext uri="{FF2B5EF4-FFF2-40B4-BE49-F238E27FC236}">
                <a16:creationId xmlns:a16="http://schemas.microsoft.com/office/drawing/2014/main" id="{02E68A9A-2F2D-44D1-B8C9-A5434910999B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E16B2A8F-61E2-469B-967E-8A0818D81EA3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19B05569-850B-477C-AE97-BC14312AA1B4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EB1B5E4-751D-4349-9DBE-4321E26686B2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Oval 288">
            <a:extLst>
              <a:ext uri="{FF2B5EF4-FFF2-40B4-BE49-F238E27FC236}">
                <a16:creationId xmlns:a16="http://schemas.microsoft.com/office/drawing/2014/main" id="{86F35AD9-A9FA-48BE-BBEA-BA1BCCCEB3EE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2A6AFA19-FB56-4A46-B8E5-E2621A0E8B16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971A68C-B004-4AC3-8392-C8E48EF8B10A}"/>
              </a:ext>
            </a:extLst>
          </p:cNvPr>
          <p:cNvCxnSpPr>
            <a:cxnSpLocks/>
            <a:endCxn id="290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AAE07F76-CED2-4999-B10C-8B9E6483AB60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9DDF62A0-06D4-446C-83EA-96DACCDA4CF4}"/>
              </a:ext>
            </a:extLst>
          </p:cNvPr>
          <p:cNvCxnSpPr>
            <a:cxnSpLocks/>
            <a:stCxn id="292" idx="2"/>
            <a:endCxn id="285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D518974F-26FF-4394-A823-51E564CAF37A}"/>
              </a:ext>
            </a:extLst>
          </p:cNvPr>
          <p:cNvCxnSpPr>
            <a:cxnSpLocks/>
            <a:stCxn id="292" idx="3"/>
            <a:endCxn id="295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>
            <a:extLst>
              <a:ext uri="{FF2B5EF4-FFF2-40B4-BE49-F238E27FC236}">
                <a16:creationId xmlns:a16="http://schemas.microsoft.com/office/drawing/2014/main" id="{ADC986C3-892F-47B7-B69B-524D25327B82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4EDAB6E2-07A5-4A55-B3B3-F2B9BC6BD081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85DFED94-FDB0-405C-BFBE-3CBD5BA786C3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0BD86A1B-FFBA-4BE7-A258-F60302750EE7}"/>
              </a:ext>
            </a:extLst>
          </p:cNvPr>
          <p:cNvCxnSpPr>
            <a:cxnSpLocks/>
            <a:stCxn id="292" idx="5"/>
            <a:endCxn id="29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Oval 298">
            <a:extLst>
              <a:ext uri="{FF2B5EF4-FFF2-40B4-BE49-F238E27FC236}">
                <a16:creationId xmlns:a16="http://schemas.microsoft.com/office/drawing/2014/main" id="{2117C16B-3408-4816-9C3A-06F0BE2032B7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8493C64-1389-47C0-8E97-D08EA9E4655B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629C277-33C5-43B9-9063-94CFEBCB2DB2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1ACA1450-E795-45C6-B376-7A96584CD1C1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81897754-7E95-414E-91E9-800E181E6B73}"/>
              </a:ext>
            </a:extLst>
          </p:cNvPr>
          <p:cNvCxnSpPr>
            <a:cxnSpLocks/>
            <a:stCxn id="30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 303">
            <a:extLst>
              <a:ext uri="{FF2B5EF4-FFF2-40B4-BE49-F238E27FC236}">
                <a16:creationId xmlns:a16="http://schemas.microsoft.com/office/drawing/2014/main" id="{ED9F8C8A-7052-4F27-A03A-62CACDB20D23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429DEFDB-FFD0-44D1-8616-C09557D896BC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96A14640-1F4D-40D8-B215-DCF7A4D421C1}"/>
              </a:ext>
            </a:extLst>
          </p:cNvPr>
          <p:cNvCxnSpPr>
            <a:cxnSpLocks/>
            <a:endCxn id="30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9D509707-F52E-45C2-9CD9-822D26D0E7DF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5A53ECF-1D11-4C94-A51B-128CD613878F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93B35980-346E-4F23-B026-9841DBE75C5E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C70FE9A2-AF0E-466E-9EF3-BA8B3232D2A1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92818FA9-F9EA-41DE-8315-522C6FBCA0BA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2982A30E-E868-4CAA-AFB8-B69859CEBD85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2AD1F612-E253-47AC-8FD4-E2E1C06E5131}"/>
              </a:ext>
            </a:extLst>
          </p:cNvPr>
          <p:cNvCxnSpPr>
            <a:cxnSpLocks/>
            <a:stCxn id="307" idx="5"/>
            <a:endCxn id="314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id="{6DB5F233-6E8A-4216-A4C6-A8E48959D4EC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9DA66BB-A44A-47BC-96E0-042E8582284D}"/>
              </a:ext>
            </a:extLst>
          </p:cNvPr>
          <p:cNvCxnSpPr>
            <a:cxnSpLocks/>
            <a:stCxn id="307" idx="2"/>
            <a:endCxn id="292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9358D45E-722E-43A1-B2E0-FBC1ACF8C96A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7B42801-9FFB-4D8B-AEFA-A4D6265381C6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1B87B6-CDC1-4599-86DF-1E2797D22D8C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A8DC8928-8BBF-41A1-A434-3996E5791E07}"/>
              </a:ext>
            </a:extLst>
          </p:cNvPr>
          <p:cNvCxnSpPr>
            <a:cxnSpLocks/>
            <a:stCxn id="316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0309B95D-3F59-46D3-A32A-9ECC769AB64D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2F4FDD9F-7473-47CC-B625-0B8731BCD4E4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F53D247-5722-46DF-9665-26E6B60F5226}"/>
              </a:ext>
            </a:extLst>
          </p:cNvPr>
          <p:cNvCxnSpPr>
            <a:cxnSpLocks/>
            <a:endCxn id="321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>
            <a:extLst>
              <a:ext uri="{FF2B5EF4-FFF2-40B4-BE49-F238E27FC236}">
                <a16:creationId xmlns:a16="http://schemas.microsoft.com/office/drawing/2014/main" id="{38ABD6D8-760A-43E0-A1CF-59485EABBBFE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1AE7862-4435-4BF1-AD64-DBF730E2920A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2A0007E7-1448-4E3D-AB08-CDE15E50A8E3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6289F1BC-2846-408D-B007-A010918D4E7A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F08A34-24B0-4A48-99A9-C5DCFE47C4BA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FA8E443-B3FE-463A-BCF8-270649B1E6D6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CDA8E72D-F9B0-49BC-A975-23091FADCDA3}"/>
              </a:ext>
            </a:extLst>
          </p:cNvPr>
          <p:cNvCxnSpPr>
            <a:cxnSpLocks/>
            <a:stCxn id="323" idx="5"/>
            <a:endCxn id="330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AABEE7CA-13E2-47D8-8CD7-D50EBBA14D8A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EAB72A13-2943-48AF-ADB7-339350B49CD8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94996C6A-3CA4-42AB-A949-0C02ED031B77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9AC2BB0A-6E46-422C-944C-31D381758606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F9144DD-B3C8-4C9A-9AB9-1CA70DEF2D47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89CE2133-3A8E-4185-96D9-9F48F0058F52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0B2FB6DB-9BAA-4DDE-B918-111B55C75878}"/>
              </a:ext>
            </a:extLst>
          </p:cNvPr>
          <p:cNvCxnSpPr>
            <a:cxnSpLocks/>
            <a:stCxn id="331" idx="5"/>
            <a:endCxn id="337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E5ACEF0C-10C2-4197-9004-813DCD22F0B1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A577DDCC-87D4-4BC2-A132-53C10458C5E7}"/>
              </a:ext>
            </a:extLst>
          </p:cNvPr>
          <p:cNvSpPr/>
          <p:nvPr/>
        </p:nvSpPr>
        <p:spPr>
          <a:xfrm>
            <a:off x="900443" y="1658746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A76ECA6-7A38-4AFA-83B5-221A26FE7509}"/>
              </a:ext>
            </a:extLst>
          </p:cNvPr>
          <p:cNvSpPr/>
          <p:nvPr/>
        </p:nvSpPr>
        <p:spPr>
          <a:xfrm>
            <a:off x="2464750" y="166140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7D78C244-5992-4824-8F46-287B5E8A3176}"/>
              </a:ext>
            </a:extLst>
          </p:cNvPr>
          <p:cNvCxnSpPr>
            <a:cxnSpLocks/>
          </p:cNvCxnSpPr>
          <p:nvPr/>
        </p:nvCxnSpPr>
        <p:spPr>
          <a:xfrm flipH="1">
            <a:off x="2551867" y="183657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Oval 340">
            <a:extLst>
              <a:ext uri="{FF2B5EF4-FFF2-40B4-BE49-F238E27FC236}">
                <a16:creationId xmlns:a16="http://schemas.microsoft.com/office/drawing/2014/main" id="{61974A39-8656-4DF6-8813-7F9D91AED9CD}"/>
              </a:ext>
            </a:extLst>
          </p:cNvPr>
          <p:cNvSpPr/>
          <p:nvPr/>
        </p:nvSpPr>
        <p:spPr>
          <a:xfrm>
            <a:off x="2465666" y="204620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B74B3A89-4C27-4ABE-82BC-2E5E7EA6BDE7}"/>
                  </a:ext>
                </a:extLst>
              </p:cNvPr>
              <p:cNvSpPr txBox="1"/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B74B3A89-4C27-4ABE-82BC-2E5E7EA6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89B5659-E464-4CF8-A5C3-D5EC79745A9B}"/>
                  </a:ext>
                </a:extLst>
              </p:cNvPr>
              <p:cNvSpPr txBox="1"/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089B5659-E464-4CF8-A5C3-D5EC7974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613B08F0-D449-4B0A-B2E7-1AB70E38227E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613B08F0-D449-4B0A-B2E7-1AB70E382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E79AEC29-19FA-4B13-A1F0-32C56F2C5F0B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E79AEC29-19FA-4B13-A1F0-32C56F2C5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372F8637-765B-459C-A1BE-F6ADA94C6AEF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372F8637-765B-459C-A1BE-F6ADA94C6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Arrow: Left-Right 346">
            <a:extLst>
              <a:ext uri="{FF2B5EF4-FFF2-40B4-BE49-F238E27FC236}">
                <a16:creationId xmlns:a16="http://schemas.microsoft.com/office/drawing/2014/main" id="{B07268AA-A6A9-475C-8917-7721353E316D}"/>
              </a:ext>
            </a:extLst>
          </p:cNvPr>
          <p:cNvSpPr/>
          <p:nvPr/>
        </p:nvSpPr>
        <p:spPr>
          <a:xfrm>
            <a:off x="3659653" y="3166044"/>
            <a:ext cx="470919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090426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DB2A60A-F7A7-4894-A077-3EB85EA081E9}"/>
              </a:ext>
            </a:extLst>
          </p:cNvPr>
          <p:cNvSpPr/>
          <p:nvPr/>
        </p:nvSpPr>
        <p:spPr>
          <a:xfrm>
            <a:off x="9535959" y="1575590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11100266" y="157824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11187383" y="175342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11101182" y="196305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/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/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Arrow: Left-Right 346">
            <a:extLst>
              <a:ext uri="{FF2B5EF4-FFF2-40B4-BE49-F238E27FC236}">
                <a16:creationId xmlns:a16="http://schemas.microsoft.com/office/drawing/2014/main" id="{B07268AA-A6A9-475C-8917-7721353E316D}"/>
              </a:ext>
            </a:extLst>
          </p:cNvPr>
          <p:cNvSpPr/>
          <p:nvPr/>
        </p:nvSpPr>
        <p:spPr>
          <a:xfrm>
            <a:off x="3659653" y="3166044"/>
            <a:ext cx="4709196" cy="6864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0B24F94-5427-4CF4-9C6A-9025A8DD2FE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AE4C06A-38E2-430B-8231-B9845FF2B4D3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1C10C41-D722-4C71-A879-EB08AD8716EC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7ECED6-D701-44B7-AFA2-17478C46DD98}"/>
              </a:ext>
            </a:extLst>
          </p:cNvPr>
          <p:cNvCxnSpPr>
            <a:cxnSpLocks/>
            <a:stCxn id="129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394AACB4-D906-4DF6-9172-9CA6823BDFE0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1E85FE1-7E7C-4B05-849F-B787F28ECAB6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933330B-3EC9-409F-A892-0C8E37A82C1E}"/>
              </a:ext>
            </a:extLst>
          </p:cNvPr>
          <p:cNvCxnSpPr>
            <a:cxnSpLocks/>
            <a:endCxn id="134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8902B7BD-B788-4C64-BAEA-E0F66DE6A286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2083CDE-67E0-4C8A-87C6-0EA8703FB47A}"/>
              </a:ext>
            </a:extLst>
          </p:cNvPr>
          <p:cNvCxnSpPr>
            <a:cxnSpLocks/>
            <a:stCxn id="136" idx="2"/>
            <a:endCxn id="129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79D6788-7702-46CF-AA94-3C99A8AB87D4}"/>
              </a:ext>
            </a:extLst>
          </p:cNvPr>
          <p:cNvCxnSpPr>
            <a:cxnSpLocks/>
            <a:stCxn id="136" idx="3"/>
            <a:endCxn id="139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3760F139-F5C1-4D7E-90AB-7F30D50D1D25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6F21FB4-D977-4709-A8A6-73A1EC771001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50BEA9A-8926-4777-8A0F-0826B8CF09AB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119FA62-AC50-47AC-84F8-B70ABD8A843F}"/>
              </a:ext>
            </a:extLst>
          </p:cNvPr>
          <p:cNvCxnSpPr>
            <a:cxnSpLocks/>
            <a:stCxn id="136" idx="5"/>
            <a:endCxn id="143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9C56768-BF3C-42AA-ADE6-23D7E190D675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1A0739D-BCD7-47E5-8C9B-39B53CB639DE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268D6C4-B1A6-420E-9E80-2C78E0AA7F4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D2A837B-6BDA-41F3-A39A-FDCE93E0A775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896059D-35E6-43BF-A190-DBECDDE5212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0C64E205-9407-4B95-B70C-A4E91C872345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611B0E0D-6060-48F7-9250-A38FF5A3722E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5FA5FA65-9C25-4704-8BCF-20E1D587EDFC}"/>
              </a:ext>
            </a:extLst>
          </p:cNvPr>
          <p:cNvCxnSpPr>
            <a:cxnSpLocks/>
            <a:endCxn id="180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518042B4-942A-433D-8481-08FDA108098B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E0BC65A-0C6D-4998-9468-6F2988BAA2A6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0D8ED62-00A2-4947-9514-3B165331113C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108C2D30-DD80-4AB2-83DB-BC46ACF3F0C8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8CA76D2-17BE-41C5-A164-E4C06DFD72A2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1530FB36-81EB-4179-9547-AD80EB6AC39D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22E607E-9D78-4417-9FCD-5B2860150599}"/>
              </a:ext>
            </a:extLst>
          </p:cNvPr>
          <p:cNvCxnSpPr>
            <a:cxnSpLocks/>
            <a:stCxn id="182" idx="5"/>
            <a:endCxn id="189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36247D73-0424-4F3A-B774-EAC90F381768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9A25E63-5DB3-4AA5-BA83-F47A70673345}"/>
              </a:ext>
            </a:extLst>
          </p:cNvPr>
          <p:cNvCxnSpPr>
            <a:cxnSpLocks/>
            <a:stCxn id="182" idx="2"/>
            <a:endCxn id="136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59F9193C-032A-48D5-9DF9-011075A3EA17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33B14301-CD37-4907-9F11-6EBEB83DBF00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0041C9D-143D-4323-A280-E05E1BAD6356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BAC38782-0585-44B3-8269-F79410B37DCA}"/>
              </a:ext>
            </a:extLst>
          </p:cNvPr>
          <p:cNvCxnSpPr>
            <a:cxnSpLocks/>
            <a:stCxn id="191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ED5565AB-F4E3-4C7A-A369-524F8EE741B9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BBF4B6-869C-4F78-9AF5-F561261CE055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787E719-48C8-444A-B8E4-4E2D8BCF0B4A}"/>
              </a:ext>
            </a:extLst>
          </p:cNvPr>
          <p:cNvCxnSpPr>
            <a:cxnSpLocks/>
            <a:endCxn id="219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C41338FA-1FF7-4694-84E9-DAA44B35DAE6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06D8AA0-DCBD-4AC9-B611-0525CC8C1471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5F4D20-C4B6-4A54-8BEE-F69E25888AED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Oval 226">
            <a:extLst>
              <a:ext uri="{FF2B5EF4-FFF2-40B4-BE49-F238E27FC236}">
                <a16:creationId xmlns:a16="http://schemas.microsoft.com/office/drawing/2014/main" id="{3F83BB37-BE63-4E63-B84A-5626577116DA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F441E502-954B-4C48-8A05-15A75D53056C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CE8385B-4D73-4516-AF6C-E182BBF6B2F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4B222D3-F153-406A-87D0-174996F64E52}"/>
              </a:ext>
            </a:extLst>
          </p:cNvPr>
          <p:cNvCxnSpPr>
            <a:cxnSpLocks/>
            <a:stCxn id="224" idx="5"/>
            <a:endCxn id="231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EC255523-5824-4DB3-B685-2AF11641A3B8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C2DCAB2-6139-42F7-9A67-E8E1C91F329A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C5BC1BF-8CC3-44D1-9C76-C818ED8C5996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Oval 233">
            <a:extLst>
              <a:ext uri="{FF2B5EF4-FFF2-40B4-BE49-F238E27FC236}">
                <a16:creationId xmlns:a16="http://schemas.microsoft.com/office/drawing/2014/main" id="{E544EB20-B1A0-4BF9-B517-2FC3B610FD32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A40F5A5-428E-43F1-9F40-B545F2834966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A309775-A780-4EB7-9AB5-8A6011DABD23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82BA695-38DF-46AD-818C-AC49661AAE96}"/>
              </a:ext>
            </a:extLst>
          </p:cNvPr>
          <p:cNvCxnSpPr>
            <a:cxnSpLocks/>
            <a:stCxn id="232" idx="5"/>
            <a:endCxn id="238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EF412773-6F04-490B-897E-BADB497F4224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371526D-4F66-419C-87F5-3E807AF32D6A}"/>
              </a:ext>
            </a:extLst>
          </p:cNvPr>
          <p:cNvSpPr/>
          <p:nvPr/>
        </p:nvSpPr>
        <p:spPr>
          <a:xfrm>
            <a:off x="900443" y="1658746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2111C89-A370-488A-9AAA-B5DA87B45276}"/>
              </a:ext>
            </a:extLst>
          </p:cNvPr>
          <p:cNvSpPr/>
          <p:nvPr/>
        </p:nvSpPr>
        <p:spPr>
          <a:xfrm>
            <a:off x="2464750" y="166140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976A750-EB77-460A-9382-7472963682F7}"/>
              </a:ext>
            </a:extLst>
          </p:cNvPr>
          <p:cNvCxnSpPr>
            <a:cxnSpLocks/>
          </p:cNvCxnSpPr>
          <p:nvPr/>
        </p:nvCxnSpPr>
        <p:spPr>
          <a:xfrm flipH="1">
            <a:off x="2551867" y="183657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02875172-B290-4C0C-8AD7-F5FD77919983}"/>
              </a:ext>
            </a:extLst>
          </p:cNvPr>
          <p:cNvSpPr/>
          <p:nvPr/>
        </p:nvSpPr>
        <p:spPr>
          <a:xfrm>
            <a:off x="2465666" y="204620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9C8C8A3-4FA1-4D32-8FDD-B3BDB226511D}"/>
                  </a:ext>
                </a:extLst>
              </p:cNvPr>
              <p:cNvSpPr txBox="1"/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9C8C8A3-4FA1-4D32-8FDD-B3BDB2265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4A7017D-613A-462F-A6FF-28E28AF3F5C2}"/>
                  </a:ext>
                </a:extLst>
              </p:cNvPr>
              <p:cNvSpPr txBox="1"/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4A7017D-613A-462F-A6FF-28E28AF3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75AACA9-3B4E-42E0-BD01-CB2606498FB9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75AACA9-3B4E-42E0-BD01-CB260649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C32FE92-7420-4D78-BE40-0B4188C04F3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C32FE92-7420-4D78-BE40-0B4188C04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6A2CE2D7-114D-4B5C-A55A-5806F549D8D1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6A2CE2D7-114D-4B5C-A55A-5806F549D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19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DB2A60A-F7A7-4894-A077-3EB85EA081E9}"/>
              </a:ext>
            </a:extLst>
          </p:cNvPr>
          <p:cNvSpPr/>
          <p:nvPr/>
        </p:nvSpPr>
        <p:spPr>
          <a:xfrm>
            <a:off x="9535959" y="1575590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11100266" y="157824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11187383" y="175342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11101182" y="196305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/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FD5A1-AE9E-4E65-90E4-C7C9E416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310" y="1079958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/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1111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9DE28C-1ACB-4655-A23D-03B6053FE4BC}"/>
                  </a:ext>
                </a:extLst>
              </p:cNvPr>
              <p:cNvSpPr txBox="1"/>
              <p:nvPr/>
            </p:nvSpPr>
            <p:spPr>
              <a:xfrm>
                <a:off x="3879273" y="5903384"/>
                <a:ext cx="39346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Gotta combine 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s, which means that there will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be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 the final queue (LSB of sum is 0).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9DE28C-1ACB-4655-A23D-03B6053FE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3" y="5903384"/>
                <a:ext cx="3934691" cy="923330"/>
              </a:xfrm>
              <a:prstGeom prst="rect">
                <a:avLst/>
              </a:prstGeom>
              <a:blipFill>
                <a:blip r:embed="rId8"/>
                <a:stretch>
                  <a:fillRect l="-1238" t="-3289" r="-31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9CDC961-56AF-468A-97DF-378F008B35C3}"/>
              </a:ext>
            </a:extLst>
          </p:cNvPr>
          <p:cNvSpPr/>
          <p:nvPr/>
        </p:nvSpPr>
        <p:spPr>
          <a:xfrm>
            <a:off x="406400" y="1079958"/>
            <a:ext cx="1175866" cy="1014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B0E2F0B-DD77-4860-8E50-837D36D3795E}"/>
              </a:ext>
            </a:extLst>
          </p:cNvPr>
          <p:cNvSpPr/>
          <p:nvPr/>
        </p:nvSpPr>
        <p:spPr>
          <a:xfrm>
            <a:off x="9013859" y="955645"/>
            <a:ext cx="1175866" cy="1014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0EA93CA-EEC7-4359-A25A-37DEF78B148A}"/>
              </a:ext>
            </a:extLst>
          </p:cNvPr>
          <p:cNvSpPr/>
          <p:nvPr/>
        </p:nvSpPr>
        <p:spPr>
          <a:xfrm>
            <a:off x="1393199" y="991672"/>
            <a:ext cx="7723092" cy="246001"/>
          </a:xfrm>
          <a:custGeom>
            <a:avLst/>
            <a:gdLst>
              <a:gd name="connsiteX0" fmla="*/ 10728 w 7723092"/>
              <a:gd name="connsiteY0" fmla="*/ 246001 h 246001"/>
              <a:gd name="connsiteX1" fmla="*/ 1008256 w 7723092"/>
              <a:gd name="connsiteY1" fmla="*/ 15092 h 246001"/>
              <a:gd name="connsiteX2" fmla="*/ 6374583 w 7723092"/>
              <a:gd name="connsiteY2" fmla="*/ 42801 h 246001"/>
              <a:gd name="connsiteX3" fmla="*/ 7723092 w 7723092"/>
              <a:gd name="connsiteY3" fmla="*/ 209055 h 24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3092" h="246001">
                <a:moveTo>
                  <a:pt x="10728" y="246001"/>
                </a:moveTo>
                <a:cubicBezTo>
                  <a:pt x="-20830" y="147480"/>
                  <a:pt x="-52387" y="48959"/>
                  <a:pt x="1008256" y="15092"/>
                </a:cubicBezTo>
                <a:cubicBezTo>
                  <a:pt x="2068899" y="-18775"/>
                  <a:pt x="5255444" y="10474"/>
                  <a:pt x="6374583" y="42801"/>
                </a:cubicBezTo>
                <a:cubicBezTo>
                  <a:pt x="7493722" y="75128"/>
                  <a:pt x="7608407" y="142091"/>
                  <a:pt x="7723092" y="209055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6172B2B-C831-4305-8B09-0FD9C60B4107}"/>
              </a:ext>
            </a:extLst>
          </p:cNvPr>
          <p:cNvSpPr/>
          <p:nvPr/>
        </p:nvSpPr>
        <p:spPr>
          <a:xfrm>
            <a:off x="900443" y="1658746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2464750" y="166140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2551867" y="183657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2465666" y="204620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DA2553-07CB-4EAD-9520-0778364B593B}"/>
                  </a:ext>
                </a:extLst>
              </p:cNvPr>
              <p:cNvSpPr txBox="1"/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DA2553-07CB-4EAD-9520-0778364B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94" y="1163114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/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12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13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83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11100266" y="157824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11187383" y="175342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11101182" y="196305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/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17778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2464750" y="166140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2551867" y="183657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2465666" y="204620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/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841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11100266" y="157824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11187383" y="175342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11101182" y="196305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/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01FBCFA-2F45-4EA9-9CDF-6CF50A4F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3" y="1082173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17778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</a:t>
            </a:r>
            <a:r>
              <a:rPr lang="en-US" sz="2400" b="1" u="sng" dirty="0">
                <a:solidFill>
                  <a:srgbClr val="FF0000"/>
                </a:solidFill>
              </a:rPr>
              <a:t>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2464750" y="166140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2551867" y="183657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2465666" y="204620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/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C86FDC74-9B2F-4446-A5F9-473320CC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27" y="116532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11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3D3910C-22B8-4AF1-B1B1-F21EFE59634B}"/>
              </a:ext>
            </a:extLst>
          </p:cNvPr>
          <p:cNvSpPr/>
          <p:nvPr/>
        </p:nvSpPr>
        <p:spPr>
          <a:xfrm>
            <a:off x="1908508" y="979055"/>
            <a:ext cx="1319957" cy="14438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7DBB83-AABC-44D2-8F71-0A907D4AE231}"/>
              </a:ext>
            </a:extLst>
          </p:cNvPr>
          <p:cNvSpPr/>
          <p:nvPr/>
        </p:nvSpPr>
        <p:spPr>
          <a:xfrm>
            <a:off x="10510639" y="918996"/>
            <a:ext cx="1319957" cy="14438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9D5061-398D-46A8-A4F4-EC602DD96789}"/>
              </a:ext>
            </a:extLst>
          </p:cNvPr>
          <p:cNvSpPr/>
          <p:nvPr/>
        </p:nvSpPr>
        <p:spPr>
          <a:xfrm>
            <a:off x="3084542" y="1902418"/>
            <a:ext cx="7472219" cy="1049241"/>
          </a:xfrm>
          <a:custGeom>
            <a:avLst/>
            <a:gdLst>
              <a:gd name="connsiteX0" fmla="*/ 0 w 7472219"/>
              <a:gd name="connsiteY0" fmla="*/ 369455 h 1049241"/>
              <a:gd name="connsiteX1" fmla="*/ 2170546 w 7472219"/>
              <a:gd name="connsiteY1" fmla="*/ 923636 h 1049241"/>
              <a:gd name="connsiteX2" fmla="*/ 4036291 w 7472219"/>
              <a:gd name="connsiteY2" fmla="*/ 969818 h 1049241"/>
              <a:gd name="connsiteX3" fmla="*/ 7472219 w 7472219"/>
              <a:gd name="connsiteY3" fmla="*/ 0 h 10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2219" h="1049241">
                <a:moveTo>
                  <a:pt x="0" y="369455"/>
                </a:moveTo>
                <a:cubicBezTo>
                  <a:pt x="748915" y="596515"/>
                  <a:pt x="1497831" y="823576"/>
                  <a:pt x="2170546" y="923636"/>
                </a:cubicBezTo>
                <a:cubicBezTo>
                  <a:pt x="2843261" y="1023696"/>
                  <a:pt x="3152679" y="1123757"/>
                  <a:pt x="4036291" y="969818"/>
                </a:cubicBezTo>
                <a:cubicBezTo>
                  <a:pt x="4919903" y="815879"/>
                  <a:pt x="6196061" y="407939"/>
                  <a:pt x="7472219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98ADE-F303-4E94-B0E9-6C954BD37788}"/>
                  </a:ext>
                </a:extLst>
              </p:cNvPr>
              <p:cNvSpPr txBox="1"/>
              <p:nvPr/>
            </p:nvSpPr>
            <p:spPr>
              <a:xfrm>
                <a:off x="6409236" y="3087994"/>
                <a:ext cx="241549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Combine the two queues’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to produce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which we will carry over, while the previously produced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persists in the output!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98ADE-F303-4E94-B0E9-6C954BD37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236" y="3087994"/>
                <a:ext cx="2415499" cy="1754326"/>
              </a:xfrm>
              <a:prstGeom prst="rect">
                <a:avLst/>
              </a:prstGeom>
              <a:blipFill>
                <a:blip r:embed="rId12"/>
                <a:stretch>
                  <a:fillRect l="-2015" t="-2091" r="-3275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413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75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9494702" y="2776774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</p:cNvCxnSpPr>
          <p:nvPr/>
        </p:nvCxnSpPr>
        <p:spPr>
          <a:xfrm flipH="1">
            <a:off x="9411130" y="29247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9291494" y="3122054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9315822" y="350710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9378611" y="32972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9658233" y="29318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9574521" y="314382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/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97E68F6-2017-46A7-AB0A-5B1EDAF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1" y="2387128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727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947466" y="412492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859186" y="2859930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775614" y="3007949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655978" y="3205210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680306" y="359026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743095" y="3380384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1022717" y="3014982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939005" y="322698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75" y="2470284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127">
            <a:extLst>
              <a:ext uri="{FF2B5EF4-FFF2-40B4-BE49-F238E27FC236}">
                <a16:creationId xmlns:a16="http://schemas.microsoft.com/office/drawing/2014/main" id="{9371B791-3BDD-42EB-8256-21B891774B6C}"/>
              </a:ext>
            </a:extLst>
          </p:cNvPr>
          <p:cNvSpPr/>
          <p:nvPr/>
        </p:nvSpPr>
        <p:spPr>
          <a:xfrm>
            <a:off x="181396" y="2392588"/>
            <a:ext cx="1319957" cy="14438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B582F88-A058-49D4-AAF2-20D23B02EB23}"/>
              </a:ext>
            </a:extLst>
          </p:cNvPr>
          <p:cNvSpPr/>
          <p:nvPr/>
        </p:nvSpPr>
        <p:spPr>
          <a:xfrm>
            <a:off x="8867751" y="2315409"/>
            <a:ext cx="1319957" cy="14438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28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817704" y="4417247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724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10735389" y="326145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10757651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10835460" y="343786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10553965" y="335228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10464675" y="363090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10438688" y="410854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endCxn id="198" idx="0"/>
          </p:cNvCxnSpPr>
          <p:nvPr/>
        </p:nvCxnSpPr>
        <p:spPr>
          <a:xfrm flipH="1">
            <a:off x="10525774" y="382177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11170618" y="291859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10847599" y="302538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11087046" y="306661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10967410" y="326387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10991738" y="364893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11054527" y="343905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11334149" y="307365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11250437" y="328565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/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C40E46C-B6DD-457D-9F79-2FDECF9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869" y="2474859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0000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BB0695C9-09CC-46B5-B793-E3482BD8E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817704" y="4417247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2099873" y="334461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2122135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2199944" y="352101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1918449" y="343543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1829159" y="371405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1803172" y="419169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1890258" y="390492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2535102" y="300175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2212083" y="310854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2451530" y="314977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2331894" y="334703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2356222" y="373208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2419011" y="352220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2698633" y="315680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2614921" y="336880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353" y="2558015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9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00CC2B3F-7E39-40DD-9A2E-0D9E7BB6F23E}"/>
              </a:ext>
            </a:extLst>
          </p:cNvPr>
          <p:cNvSpPr/>
          <p:nvPr/>
        </p:nvSpPr>
        <p:spPr>
          <a:xfrm rot="2293679">
            <a:off x="1465566" y="2421058"/>
            <a:ext cx="1362431" cy="21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1F4CB3A-09D0-44CB-8BD7-FEB1F3BBADC1}"/>
              </a:ext>
            </a:extLst>
          </p:cNvPr>
          <p:cNvSpPr/>
          <p:nvPr/>
        </p:nvSpPr>
        <p:spPr>
          <a:xfrm rot="2293679">
            <a:off x="10160570" y="2331730"/>
            <a:ext cx="1362431" cy="21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2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8240524" y="2929874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8262786" y="329932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8340595" y="310628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8059100" y="3020702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7969810" y="329932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7964720" y="369982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stCxn id="197" idx="4"/>
            <a:endCxn id="198" idx="0"/>
          </p:cNvCxnSpPr>
          <p:nvPr/>
        </p:nvCxnSpPr>
        <p:spPr>
          <a:xfrm flipH="1">
            <a:off x="8051806" y="3480976"/>
            <a:ext cx="5090" cy="218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8675753" y="2587018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8352734" y="269380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8592181" y="273503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8472545" y="293229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8496873" y="331735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8559662" y="310747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8839284" y="274207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8755572" y="295407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817704" y="4417247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7174296" y="326970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7196558" y="363914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7274367" y="344610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6992872" y="336052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6903582" y="363914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6877595" y="411678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6964681" y="383001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7609525" y="2926845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7286506" y="303363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7525953" y="307486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7406317" y="3272125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7430645" y="36571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7493434" y="344729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7773056" y="308189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7689344" y="329389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78B64D0-23AB-4519-9377-F56C23605486}"/>
              </a:ext>
            </a:extLst>
          </p:cNvPr>
          <p:cNvCxnSpPr>
            <a:cxnSpLocks/>
            <a:endCxn id="229" idx="7"/>
          </p:cNvCxnSpPr>
          <p:nvPr/>
        </p:nvCxnSpPr>
        <p:spPr>
          <a:xfrm flipH="1">
            <a:off x="7773056" y="2660764"/>
            <a:ext cx="883498" cy="292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90BC57BD-8BE5-46EF-87E3-3ABF40B81B05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90BC57BD-8BE5-46EF-87E3-3ABF40B81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78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5D4-62C4-4B4D-AC78-CB2F5378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Merging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ways to merge heap A with heap B (assume same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Call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deleteMin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and for every one of those times, insert into B. Complexity: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Can drop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instead of calling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deleteMin()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we have a way of traversing the heap (BFS, DFS, Iterator…).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50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9566720" y="510154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9573975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9650281" y="5285624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9356267" y="5256597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9280999" y="5529717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9259226" y="60014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9346312" y="571466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10026194" y="472508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9653806" y="4815917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958597" y="4880141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9809933" y="507736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9808062" y="5547746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9895148" y="524997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10180046" y="4880141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10092960" y="5099138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10812519" y="4791485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10834781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10912590" y="4967892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10631095" y="4882313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10541805" y="5160932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10515818" y="5638573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10602904" y="535180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1247748" y="4448629"/>
            <a:ext cx="191588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10924729" y="4555416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1164176" y="4596648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1044540" y="4793909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1068868" y="517896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1131657" y="49690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1411279" y="46036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1327567" y="4815681"/>
            <a:ext cx="174171" cy="18165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10121988" y="4539457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8240524" y="2929874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8262786" y="329932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8340595" y="310628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8059100" y="3020702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7969810" y="329932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7964720" y="369982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stCxn id="197" idx="4"/>
            <a:endCxn id="198" idx="0"/>
          </p:cNvCxnSpPr>
          <p:nvPr/>
        </p:nvCxnSpPr>
        <p:spPr>
          <a:xfrm flipH="1">
            <a:off x="8051806" y="3480976"/>
            <a:ext cx="5090" cy="218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8675753" y="2587018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8352734" y="269380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8592181" y="273503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8472545" y="293229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8496873" y="331735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8559662" y="310747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8839284" y="274207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8755572" y="295407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4817704" y="4417247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1111</a:t>
            </a:r>
          </a:p>
          <a:p>
            <a:r>
              <a:rPr lang="en-US" sz="2400" u="sng" dirty="0"/>
              <a:t>+ 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931204" y="518470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938459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1014765" y="5368780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720751" y="5339753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645483" y="5612873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623710" y="60845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  <a:endCxn id="139" idx="0"/>
          </p:cNvCxnSpPr>
          <p:nvPr/>
        </p:nvCxnSpPr>
        <p:spPr>
          <a:xfrm flipH="1">
            <a:off x="710796" y="579781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1390678" y="480824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1018290" y="4899073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1323081" y="4963297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1174417" y="516052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1172546" y="5630902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1259632" y="5333132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1544530" y="4963297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1457444" y="5182294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2177003" y="4874641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2199265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2277074" y="505104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1995579" y="496546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1906289" y="5244088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1880302" y="5721729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1967388" y="543495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2612232" y="4531785"/>
            <a:ext cx="191588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2289213" y="463857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2528660" y="467980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2409024" y="4877065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2433352" y="526211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2496141" y="505223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2775763" y="468683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2692051" y="4898837"/>
            <a:ext cx="174171" cy="181655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1486472" y="4622613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7174296" y="326970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7196558" y="363914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7274367" y="344610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6992872" y="336052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6903582" y="363914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6877595" y="411678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6964681" y="383001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7609525" y="2926845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7286506" y="303363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7525953" y="307486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7406317" y="3272125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7430645" y="36571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7493434" y="344729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7773056" y="308189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7689344" y="329389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/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AB36E122-9085-4CFE-9B7A-9EF2FAC0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97" y="4180825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455" r="-909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78B64D0-23AB-4519-9377-F56C23605486}"/>
              </a:ext>
            </a:extLst>
          </p:cNvPr>
          <p:cNvCxnSpPr>
            <a:cxnSpLocks/>
            <a:endCxn id="229" idx="7"/>
          </p:cNvCxnSpPr>
          <p:nvPr/>
        </p:nvCxnSpPr>
        <p:spPr>
          <a:xfrm flipH="1">
            <a:off x="7773056" y="2660764"/>
            <a:ext cx="883498" cy="292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/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713" y="4097669"/>
                <a:ext cx="273280" cy="276999"/>
              </a:xfrm>
              <a:prstGeom prst="rect">
                <a:avLst/>
              </a:prstGeom>
              <a:blipFill>
                <a:blip r:embed="rId8"/>
                <a:stretch>
                  <a:fillRect l="-17778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6B1AB58-0699-4C79-B513-6CC5AC28DEEC}"/>
              </a:ext>
            </a:extLst>
          </p:cNvPr>
          <p:cNvSpPr/>
          <p:nvPr/>
        </p:nvSpPr>
        <p:spPr>
          <a:xfrm>
            <a:off x="193964" y="3881478"/>
            <a:ext cx="3375996" cy="29765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45B9DD1-FF4E-4474-A18F-E212EDE878CA}"/>
              </a:ext>
            </a:extLst>
          </p:cNvPr>
          <p:cNvSpPr/>
          <p:nvPr/>
        </p:nvSpPr>
        <p:spPr>
          <a:xfrm>
            <a:off x="8698595" y="3590399"/>
            <a:ext cx="3375996" cy="29765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9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8615515" y="525119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8622770" y="5679362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8699076" y="543526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8405062" y="540624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8329794" y="5679362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8308021" y="61510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8395107" y="586430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9074989" y="4874734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8702601" y="4965562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007392" y="5029786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8858728" y="522701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8856857" y="569739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8943943" y="539962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9228841" y="5029786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9141755" y="524878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9861314" y="494113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9883576" y="53105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9961385" y="5117537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9679890" y="5031958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9590600" y="531057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9564613" y="5788218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9651699" y="550144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0296543" y="4598274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9973524" y="4705061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0212971" y="47462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0093335" y="4943554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0117663" y="5328606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0180452" y="51187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0460074" y="47533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0376362" y="4965326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9170783" y="4689102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8240524" y="2929874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8262786" y="329932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8340595" y="310628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8059100" y="3020702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7969810" y="329932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7964720" y="369982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stCxn id="197" idx="4"/>
            <a:endCxn id="198" idx="0"/>
          </p:cNvCxnSpPr>
          <p:nvPr/>
        </p:nvCxnSpPr>
        <p:spPr>
          <a:xfrm flipH="1">
            <a:off x="8051806" y="3480976"/>
            <a:ext cx="5090" cy="218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8675753" y="258701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8352734" y="269380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8592181" y="273503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8472545" y="293229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8496873" y="331735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8559662" y="310747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8839284" y="274207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8755572" y="295407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874731" y="474969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/>
              <a:t>111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FF"/>
                </a:solidFill>
              </a:rPr>
              <a:t>1111</a:t>
            </a:r>
          </a:p>
          <a:p>
            <a:r>
              <a:rPr lang="en-US" sz="2400" u="sng" dirty="0"/>
              <a:t>+ </a:t>
            </a:r>
            <a:r>
              <a:rPr lang="en-US" sz="2400" b="1" u="sng" dirty="0">
                <a:solidFill>
                  <a:srgbClr val="FF0000"/>
                </a:solidFill>
              </a:rPr>
              <a:t>1</a:t>
            </a:r>
            <a:r>
              <a:rPr lang="en-US" sz="2400" u="sng" dirty="0">
                <a:solidFill>
                  <a:schemeClr val="accent2"/>
                </a:solidFill>
              </a:rPr>
              <a:t>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5984290" y="529582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5991545" y="5723995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6067851" y="5479902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5773837" y="5450875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5698569" y="5723995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5663077" y="616919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</p:cNvCxnSpPr>
          <p:nvPr/>
        </p:nvCxnSpPr>
        <p:spPr>
          <a:xfrm flipH="1">
            <a:off x="5763882" y="5908939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6443764" y="4919367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6071376" y="5010195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6376167" y="5074419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6227503" y="5271644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6225632" y="5742024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6312718" y="544425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6597616" y="5074419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6510530" y="5293416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7230089" y="4985763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7252351" y="535521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7330160" y="5162170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7048665" y="5076591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6959375" y="5355210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6933388" y="5832851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7020474" y="554608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7665318" y="4642907"/>
            <a:ext cx="191588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7342299" y="4749694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7551970" y="480693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7462110" y="4988187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7486438" y="537323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7549227" y="5163361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7828849" y="4797959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7745137" y="5009959"/>
            <a:ext cx="174171" cy="18165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6539558" y="4733735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7174296" y="326970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7196558" y="363914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7274367" y="344610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6992872" y="336052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6903582" y="363914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6877595" y="411678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6964681" y="383001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7609525" y="2926845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7286506" y="303363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7525953" y="307486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7406317" y="3272125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7430645" y="36571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7493434" y="344729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7773056" y="308189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7689344" y="329389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78B64D0-23AB-4519-9377-F56C23605486}"/>
              </a:ext>
            </a:extLst>
          </p:cNvPr>
          <p:cNvCxnSpPr>
            <a:cxnSpLocks/>
            <a:endCxn id="229" idx="7"/>
          </p:cNvCxnSpPr>
          <p:nvPr/>
        </p:nvCxnSpPr>
        <p:spPr>
          <a:xfrm flipH="1">
            <a:off x="7773056" y="2660764"/>
            <a:ext cx="883498" cy="292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/>
              <p:nvPr/>
            </p:nvSpPr>
            <p:spPr>
              <a:xfrm>
                <a:off x="10187508" y="42473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08" y="4247314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37EB49-BEC9-478E-ADC5-86CAC59B1368}"/>
              </a:ext>
            </a:extLst>
          </p:cNvPr>
          <p:cNvCxnSpPr>
            <a:stCxn id="168" idx="1"/>
            <a:endCxn id="187" idx="6"/>
          </p:cNvCxnSpPr>
          <p:nvPr/>
        </p:nvCxnSpPr>
        <p:spPr>
          <a:xfrm flipH="1">
            <a:off x="7856906" y="4624877"/>
            <a:ext cx="2467694" cy="108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7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9C48-9DE9-7B4E-A165-FAE7F9A0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643" y="286657"/>
            <a:ext cx="9634547" cy="5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Worst scenario: maximum combines (carries)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A10608C-F5D1-40F5-854D-884FE6C95E66}"/>
              </a:ext>
            </a:extLst>
          </p:cNvPr>
          <p:cNvSpPr/>
          <p:nvPr/>
        </p:nvSpPr>
        <p:spPr>
          <a:xfrm>
            <a:off x="8615515" y="525119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385B12-3754-4169-9D14-C30FBF94E2B0}"/>
              </a:ext>
            </a:extLst>
          </p:cNvPr>
          <p:cNvSpPr/>
          <p:nvPr/>
        </p:nvSpPr>
        <p:spPr>
          <a:xfrm>
            <a:off x="8622770" y="5679362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F1AC43-4E36-4ECA-BB16-AEEBAA75E17A}"/>
              </a:ext>
            </a:extLst>
          </p:cNvPr>
          <p:cNvCxnSpPr>
            <a:cxnSpLocks/>
          </p:cNvCxnSpPr>
          <p:nvPr/>
        </p:nvCxnSpPr>
        <p:spPr>
          <a:xfrm>
            <a:off x="8699076" y="5435269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DEB9E4-1E16-4BF0-9059-3AA97F18371C}"/>
              </a:ext>
            </a:extLst>
          </p:cNvPr>
          <p:cNvCxnSpPr>
            <a:cxnSpLocks/>
            <a:stCxn id="146" idx="3"/>
          </p:cNvCxnSpPr>
          <p:nvPr/>
        </p:nvCxnSpPr>
        <p:spPr>
          <a:xfrm flipH="1">
            <a:off x="8405062" y="5406242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81EEA76-986B-457E-AC2C-AF173F0FBD60}"/>
              </a:ext>
            </a:extLst>
          </p:cNvPr>
          <p:cNvSpPr/>
          <p:nvPr/>
        </p:nvSpPr>
        <p:spPr>
          <a:xfrm>
            <a:off x="8329794" y="5679362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D3BCA09-E7E4-4F72-A4EC-D2142F5071C7}"/>
              </a:ext>
            </a:extLst>
          </p:cNvPr>
          <p:cNvSpPr/>
          <p:nvPr/>
        </p:nvSpPr>
        <p:spPr>
          <a:xfrm>
            <a:off x="8308021" y="61510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023F640-49A5-4D78-9AA3-67802CF8C252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8395107" y="5864306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C788C3BC-54C0-4E34-9461-212801C6C3E4}"/>
              </a:ext>
            </a:extLst>
          </p:cNvPr>
          <p:cNvSpPr/>
          <p:nvPr/>
        </p:nvSpPr>
        <p:spPr>
          <a:xfrm>
            <a:off x="9074989" y="4874734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AD6511A-1791-48F9-9752-5965DCAA6FAA}"/>
              </a:ext>
            </a:extLst>
          </p:cNvPr>
          <p:cNvCxnSpPr>
            <a:cxnSpLocks/>
            <a:stCxn id="153" idx="2"/>
            <a:endCxn id="146" idx="0"/>
          </p:cNvCxnSpPr>
          <p:nvPr/>
        </p:nvCxnSpPr>
        <p:spPr>
          <a:xfrm flipH="1">
            <a:off x="8702601" y="4965562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D944895-F4D3-43DA-812A-9C069AE22E93}"/>
              </a:ext>
            </a:extLst>
          </p:cNvPr>
          <p:cNvCxnSpPr>
            <a:cxnSpLocks/>
            <a:stCxn id="153" idx="3"/>
            <a:endCxn id="156" idx="7"/>
          </p:cNvCxnSpPr>
          <p:nvPr/>
        </p:nvCxnSpPr>
        <p:spPr>
          <a:xfrm flipH="1">
            <a:off x="9007392" y="5029786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7AD1F075-CBFD-473D-8E62-22D37DBF9293}"/>
              </a:ext>
            </a:extLst>
          </p:cNvPr>
          <p:cNvSpPr/>
          <p:nvPr/>
        </p:nvSpPr>
        <p:spPr>
          <a:xfrm>
            <a:off x="8858728" y="522701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20A3524-1E64-419E-B327-01FED88F7133}"/>
              </a:ext>
            </a:extLst>
          </p:cNvPr>
          <p:cNvSpPr/>
          <p:nvPr/>
        </p:nvSpPr>
        <p:spPr>
          <a:xfrm>
            <a:off x="8856857" y="569739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8E419D3-C524-4A7A-97D1-166ACC253C5D}"/>
              </a:ext>
            </a:extLst>
          </p:cNvPr>
          <p:cNvCxnSpPr>
            <a:cxnSpLocks/>
          </p:cNvCxnSpPr>
          <p:nvPr/>
        </p:nvCxnSpPr>
        <p:spPr>
          <a:xfrm flipH="1">
            <a:off x="8943943" y="5399621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FBB5CF-30AC-4264-9899-70811F996C02}"/>
              </a:ext>
            </a:extLst>
          </p:cNvPr>
          <p:cNvCxnSpPr>
            <a:cxnSpLocks/>
            <a:stCxn id="153" idx="5"/>
            <a:endCxn id="160" idx="0"/>
          </p:cNvCxnSpPr>
          <p:nvPr/>
        </p:nvCxnSpPr>
        <p:spPr>
          <a:xfrm flipH="1">
            <a:off x="9228841" y="5029786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EDC8CAC8-BB26-4AEA-95E0-DCA01C29FEA5}"/>
              </a:ext>
            </a:extLst>
          </p:cNvPr>
          <p:cNvSpPr/>
          <p:nvPr/>
        </p:nvSpPr>
        <p:spPr>
          <a:xfrm>
            <a:off x="9141755" y="524878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5D29948-DB47-4985-BCED-82055997C182}"/>
              </a:ext>
            </a:extLst>
          </p:cNvPr>
          <p:cNvSpPr/>
          <p:nvPr/>
        </p:nvSpPr>
        <p:spPr>
          <a:xfrm>
            <a:off x="9861314" y="494113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1FA84C-90B2-4973-8B8F-40BD6DCA8CE3}"/>
              </a:ext>
            </a:extLst>
          </p:cNvPr>
          <p:cNvSpPr/>
          <p:nvPr/>
        </p:nvSpPr>
        <p:spPr>
          <a:xfrm>
            <a:off x="9883576" y="53105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6972EC-AF48-4494-ADA4-3DC339A76EC8}"/>
              </a:ext>
            </a:extLst>
          </p:cNvPr>
          <p:cNvCxnSpPr>
            <a:cxnSpLocks/>
          </p:cNvCxnSpPr>
          <p:nvPr/>
        </p:nvCxnSpPr>
        <p:spPr>
          <a:xfrm>
            <a:off x="9961385" y="5117537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22EE1D-AB31-45E1-988B-568330C539C7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9679890" y="5031958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2A1A6CA-7712-41D8-B08C-91A03A59F37B}"/>
              </a:ext>
            </a:extLst>
          </p:cNvPr>
          <p:cNvSpPr/>
          <p:nvPr/>
        </p:nvSpPr>
        <p:spPr>
          <a:xfrm>
            <a:off x="9590600" y="53105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2A093AA-1F92-4C0A-87A8-0AE27801A04B}"/>
              </a:ext>
            </a:extLst>
          </p:cNvPr>
          <p:cNvSpPr/>
          <p:nvPr/>
        </p:nvSpPr>
        <p:spPr>
          <a:xfrm>
            <a:off x="9564613" y="578821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D5E9A0B-731E-425F-BF05-0BB1AB2D21DA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>
            <a:off x="9651699" y="5501447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848675B0-2346-4B8D-9560-D1670F222406}"/>
              </a:ext>
            </a:extLst>
          </p:cNvPr>
          <p:cNvSpPr/>
          <p:nvPr/>
        </p:nvSpPr>
        <p:spPr>
          <a:xfrm>
            <a:off x="10296543" y="4598274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ABCC500-D37B-4DA0-8EAE-9DEBD674BEFE}"/>
              </a:ext>
            </a:extLst>
          </p:cNvPr>
          <p:cNvCxnSpPr>
            <a:cxnSpLocks/>
          </p:cNvCxnSpPr>
          <p:nvPr/>
        </p:nvCxnSpPr>
        <p:spPr>
          <a:xfrm flipH="1">
            <a:off x="9973524" y="4705061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8B352C-979D-4C56-A0A0-3E3B72C127C0}"/>
              </a:ext>
            </a:extLst>
          </p:cNvPr>
          <p:cNvCxnSpPr>
            <a:cxnSpLocks/>
          </p:cNvCxnSpPr>
          <p:nvPr/>
        </p:nvCxnSpPr>
        <p:spPr>
          <a:xfrm flipH="1">
            <a:off x="10212971" y="4746293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2C4FD4F6-B5B7-4860-9955-B85F3513D9DA}"/>
              </a:ext>
            </a:extLst>
          </p:cNvPr>
          <p:cNvSpPr/>
          <p:nvPr/>
        </p:nvSpPr>
        <p:spPr>
          <a:xfrm>
            <a:off x="10093335" y="4943554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F6D21E4-00A0-4575-BD2A-E6933FCB8A4A}"/>
              </a:ext>
            </a:extLst>
          </p:cNvPr>
          <p:cNvSpPr/>
          <p:nvPr/>
        </p:nvSpPr>
        <p:spPr>
          <a:xfrm>
            <a:off x="10117663" y="5328606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1CE803B-645E-4BD0-A31C-38B2C0D51C95}"/>
              </a:ext>
            </a:extLst>
          </p:cNvPr>
          <p:cNvCxnSpPr>
            <a:cxnSpLocks/>
          </p:cNvCxnSpPr>
          <p:nvPr/>
        </p:nvCxnSpPr>
        <p:spPr>
          <a:xfrm flipH="1">
            <a:off x="10180452" y="5118728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26D6533-D80A-43C6-84AF-0F1A9C119972}"/>
              </a:ext>
            </a:extLst>
          </p:cNvPr>
          <p:cNvCxnSpPr>
            <a:cxnSpLocks/>
            <a:stCxn id="168" idx="5"/>
            <a:endCxn id="175" idx="0"/>
          </p:cNvCxnSpPr>
          <p:nvPr/>
        </p:nvCxnSpPr>
        <p:spPr>
          <a:xfrm>
            <a:off x="10460074" y="4753326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DDA947DB-3F02-477D-B23A-EEC90D4CD266}"/>
              </a:ext>
            </a:extLst>
          </p:cNvPr>
          <p:cNvSpPr/>
          <p:nvPr/>
        </p:nvSpPr>
        <p:spPr>
          <a:xfrm>
            <a:off x="10376362" y="4965326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20A2572-0CC4-410C-BD3A-7342F69BC911}"/>
              </a:ext>
            </a:extLst>
          </p:cNvPr>
          <p:cNvCxnSpPr>
            <a:cxnSpLocks/>
            <a:stCxn id="168" idx="2"/>
            <a:endCxn id="153" idx="0"/>
          </p:cNvCxnSpPr>
          <p:nvPr/>
        </p:nvCxnSpPr>
        <p:spPr>
          <a:xfrm flipH="1">
            <a:off x="9170783" y="4689102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4631AF95-464D-43EC-92CA-3BE360A39613}"/>
              </a:ext>
            </a:extLst>
          </p:cNvPr>
          <p:cNvSpPr/>
          <p:nvPr/>
        </p:nvSpPr>
        <p:spPr>
          <a:xfrm>
            <a:off x="8240524" y="2929874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D786751-A89B-4558-BF28-13D3FBE5AAEF}"/>
              </a:ext>
            </a:extLst>
          </p:cNvPr>
          <p:cNvSpPr/>
          <p:nvPr/>
        </p:nvSpPr>
        <p:spPr>
          <a:xfrm>
            <a:off x="8262786" y="329932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25B0BF-5606-416F-A733-D123B364DBD1}"/>
              </a:ext>
            </a:extLst>
          </p:cNvPr>
          <p:cNvCxnSpPr>
            <a:cxnSpLocks/>
          </p:cNvCxnSpPr>
          <p:nvPr/>
        </p:nvCxnSpPr>
        <p:spPr>
          <a:xfrm>
            <a:off x="8340595" y="3106281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64E41E8-D3F3-48A0-9C10-8F206E657CB4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8059100" y="3020702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FF0C31D4-CE19-40D4-9F22-FC7BC16A0C54}"/>
              </a:ext>
            </a:extLst>
          </p:cNvPr>
          <p:cNvSpPr/>
          <p:nvPr/>
        </p:nvSpPr>
        <p:spPr>
          <a:xfrm>
            <a:off x="7969810" y="329932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DC3BB57-F054-447B-ABA0-E24EF8A523F0}"/>
              </a:ext>
            </a:extLst>
          </p:cNvPr>
          <p:cNvSpPr/>
          <p:nvPr/>
        </p:nvSpPr>
        <p:spPr>
          <a:xfrm>
            <a:off x="7964720" y="369982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0CF8ACC-0076-41A8-B3BD-8035C99DE57C}"/>
              </a:ext>
            </a:extLst>
          </p:cNvPr>
          <p:cNvCxnSpPr>
            <a:cxnSpLocks/>
            <a:stCxn id="197" idx="4"/>
            <a:endCxn id="198" idx="0"/>
          </p:cNvCxnSpPr>
          <p:nvPr/>
        </p:nvCxnSpPr>
        <p:spPr>
          <a:xfrm flipH="1">
            <a:off x="8051806" y="3480976"/>
            <a:ext cx="5090" cy="218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295A817-813D-4F1E-8A51-30081339D0BB}"/>
              </a:ext>
            </a:extLst>
          </p:cNvPr>
          <p:cNvSpPr/>
          <p:nvPr/>
        </p:nvSpPr>
        <p:spPr>
          <a:xfrm>
            <a:off x="8675753" y="258701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EA862-E467-48EB-ADCD-C44842BE4968}"/>
              </a:ext>
            </a:extLst>
          </p:cNvPr>
          <p:cNvCxnSpPr>
            <a:cxnSpLocks/>
          </p:cNvCxnSpPr>
          <p:nvPr/>
        </p:nvCxnSpPr>
        <p:spPr>
          <a:xfrm flipH="1">
            <a:off x="8352734" y="2693805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D72362D-4B81-442F-ADA6-05A774B90B91}"/>
              </a:ext>
            </a:extLst>
          </p:cNvPr>
          <p:cNvCxnSpPr>
            <a:cxnSpLocks/>
          </p:cNvCxnSpPr>
          <p:nvPr/>
        </p:nvCxnSpPr>
        <p:spPr>
          <a:xfrm flipH="1">
            <a:off x="8592181" y="273503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F5855B5-60E7-42CE-923B-15AE5C60C19F}"/>
              </a:ext>
            </a:extLst>
          </p:cNvPr>
          <p:cNvSpPr/>
          <p:nvPr/>
        </p:nvSpPr>
        <p:spPr>
          <a:xfrm>
            <a:off x="8472545" y="293229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31F7F75-27A3-47C5-8030-CF596597D01A}"/>
              </a:ext>
            </a:extLst>
          </p:cNvPr>
          <p:cNvSpPr/>
          <p:nvPr/>
        </p:nvSpPr>
        <p:spPr>
          <a:xfrm>
            <a:off x="8496873" y="331735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F6E6214-FB67-4AC3-B26C-B56122D18BC9}"/>
              </a:ext>
            </a:extLst>
          </p:cNvPr>
          <p:cNvCxnSpPr>
            <a:cxnSpLocks/>
          </p:cNvCxnSpPr>
          <p:nvPr/>
        </p:nvCxnSpPr>
        <p:spPr>
          <a:xfrm flipH="1">
            <a:off x="8559662" y="310747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0093362-09DA-4863-9900-811CE7715512}"/>
              </a:ext>
            </a:extLst>
          </p:cNvPr>
          <p:cNvCxnSpPr>
            <a:cxnSpLocks/>
            <a:stCxn id="202" idx="5"/>
            <a:endCxn id="209" idx="0"/>
          </p:cNvCxnSpPr>
          <p:nvPr/>
        </p:nvCxnSpPr>
        <p:spPr>
          <a:xfrm>
            <a:off x="8839284" y="274207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41981482-CF50-4C0C-BB54-A5A27E344DCC}"/>
              </a:ext>
            </a:extLst>
          </p:cNvPr>
          <p:cNvSpPr/>
          <p:nvPr/>
        </p:nvSpPr>
        <p:spPr>
          <a:xfrm>
            <a:off x="8755572" y="295407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743A05A-3AA9-4B5A-A0BE-E1F13183530A}"/>
              </a:ext>
            </a:extLst>
          </p:cNvPr>
          <p:cNvSpPr/>
          <p:nvPr/>
        </p:nvSpPr>
        <p:spPr>
          <a:xfrm>
            <a:off x="4858379" y="3135029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9EE4C49-F258-4E6C-9EBA-93F1CDCE2CB9}"/>
              </a:ext>
            </a:extLst>
          </p:cNvPr>
          <p:cNvCxnSpPr>
            <a:cxnSpLocks/>
            <a:stCxn id="211" idx="3"/>
          </p:cNvCxnSpPr>
          <p:nvPr/>
        </p:nvCxnSpPr>
        <p:spPr>
          <a:xfrm flipH="1">
            <a:off x="4774808" y="3290081"/>
            <a:ext cx="111628" cy="208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01F7FA4C-9D6F-467A-ADAE-2527DDE406AB}"/>
              </a:ext>
            </a:extLst>
          </p:cNvPr>
          <p:cNvSpPr/>
          <p:nvPr/>
        </p:nvSpPr>
        <p:spPr>
          <a:xfrm>
            <a:off x="4655171" y="348030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21832F2-5F40-481C-B55C-E31BF252E3D6}"/>
              </a:ext>
            </a:extLst>
          </p:cNvPr>
          <p:cNvSpPr/>
          <p:nvPr/>
        </p:nvSpPr>
        <p:spPr>
          <a:xfrm>
            <a:off x="4679499" y="386536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7CADB8E-93E8-4EF1-989D-768CCBE686D0}"/>
              </a:ext>
            </a:extLst>
          </p:cNvPr>
          <p:cNvCxnSpPr>
            <a:cxnSpLocks/>
          </p:cNvCxnSpPr>
          <p:nvPr/>
        </p:nvCxnSpPr>
        <p:spPr>
          <a:xfrm flipH="1">
            <a:off x="4742288" y="3655483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3A7B880-D5C9-4AD0-B6E0-29DBCF3BD844}"/>
              </a:ext>
            </a:extLst>
          </p:cNvPr>
          <p:cNvCxnSpPr>
            <a:cxnSpLocks/>
            <a:stCxn id="211" idx="5"/>
            <a:endCxn id="217" idx="0"/>
          </p:cNvCxnSpPr>
          <p:nvPr/>
        </p:nvCxnSpPr>
        <p:spPr>
          <a:xfrm>
            <a:off x="5021910" y="3290081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804018D-AD48-4B55-9F4E-9432E683001E}"/>
              </a:ext>
            </a:extLst>
          </p:cNvPr>
          <p:cNvSpPr/>
          <p:nvPr/>
        </p:nvSpPr>
        <p:spPr>
          <a:xfrm>
            <a:off x="4938198" y="350208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CFFCBC5-EDDD-438C-B76C-F1A0E02B3E2E}"/>
              </a:ext>
            </a:extLst>
          </p:cNvPr>
          <p:cNvSpPr/>
          <p:nvPr/>
        </p:nvSpPr>
        <p:spPr>
          <a:xfrm>
            <a:off x="7052779" y="152657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A715563-D230-4EE5-BD15-7C81D7557D8B}"/>
              </a:ext>
            </a:extLst>
          </p:cNvPr>
          <p:cNvCxnSpPr>
            <a:cxnSpLocks/>
          </p:cNvCxnSpPr>
          <p:nvPr/>
        </p:nvCxnSpPr>
        <p:spPr>
          <a:xfrm flipH="1">
            <a:off x="7139896" y="170174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A419E2A9-A0A4-4993-931B-EE40D1D08160}"/>
              </a:ext>
            </a:extLst>
          </p:cNvPr>
          <p:cNvSpPr/>
          <p:nvPr/>
        </p:nvSpPr>
        <p:spPr>
          <a:xfrm>
            <a:off x="7053695" y="19113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31685-EA2F-4233-85D1-487DE349584E}"/>
              </a:ext>
            </a:extLst>
          </p:cNvPr>
          <p:cNvSpPr/>
          <p:nvPr/>
        </p:nvSpPr>
        <p:spPr>
          <a:xfrm>
            <a:off x="874731" y="4749694"/>
            <a:ext cx="2078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</a:t>
            </a:r>
            <a:r>
              <a:rPr lang="en-US" sz="2400" u="sng" dirty="0"/>
              <a:t>1111</a:t>
            </a:r>
            <a:br>
              <a:rPr lang="en-US" sz="2400" dirty="0">
                <a:solidFill>
                  <a:srgbClr val="FF00FF"/>
                </a:solidFill>
              </a:rPr>
            </a:br>
            <a:r>
              <a:rPr lang="en-US" sz="2400" dirty="0">
                <a:solidFill>
                  <a:srgbClr val="FF00FF"/>
                </a:solidFill>
              </a:rPr>
              <a:t>   11111</a:t>
            </a:r>
          </a:p>
          <a:p>
            <a:r>
              <a:rPr lang="en-US" sz="2400" u="sng" dirty="0"/>
              <a:t>+ </a:t>
            </a:r>
            <a:r>
              <a:rPr lang="en-US" sz="2400" u="sng" dirty="0">
                <a:solidFill>
                  <a:schemeClr val="accent2"/>
                </a:solidFill>
              </a:rPr>
              <a:t>11111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111110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A1D7C37-2374-473A-8A40-8E85D4D2C067}"/>
              </a:ext>
            </a:extLst>
          </p:cNvPr>
          <p:cNvSpPr/>
          <p:nvPr/>
        </p:nvSpPr>
        <p:spPr>
          <a:xfrm>
            <a:off x="5984290" y="529582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22308FD-9F90-424A-9C6F-B2BD69E0061C}"/>
              </a:ext>
            </a:extLst>
          </p:cNvPr>
          <p:cNvSpPr/>
          <p:nvPr/>
        </p:nvSpPr>
        <p:spPr>
          <a:xfrm>
            <a:off x="5991545" y="5723995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C99CFF5-475A-48FE-A80E-ADBF0DEAF157}"/>
              </a:ext>
            </a:extLst>
          </p:cNvPr>
          <p:cNvCxnSpPr>
            <a:cxnSpLocks/>
          </p:cNvCxnSpPr>
          <p:nvPr/>
        </p:nvCxnSpPr>
        <p:spPr>
          <a:xfrm>
            <a:off x="6067851" y="5479902"/>
            <a:ext cx="12650" cy="251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18E3BD-AB44-4DBF-A80E-130617E4157D}"/>
              </a:ext>
            </a:extLst>
          </p:cNvPr>
          <p:cNvCxnSpPr>
            <a:cxnSpLocks/>
            <a:stCxn id="134" idx="3"/>
          </p:cNvCxnSpPr>
          <p:nvPr/>
        </p:nvCxnSpPr>
        <p:spPr>
          <a:xfrm flipH="1">
            <a:off x="5773837" y="5450875"/>
            <a:ext cx="235960" cy="299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6D87E0C-994B-4D6F-A156-C500BC36DFAF}"/>
              </a:ext>
            </a:extLst>
          </p:cNvPr>
          <p:cNvSpPr/>
          <p:nvPr/>
        </p:nvSpPr>
        <p:spPr>
          <a:xfrm>
            <a:off x="5698569" y="5723995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7D4B87E-EB50-4767-BD38-7264A1B37BDA}"/>
              </a:ext>
            </a:extLst>
          </p:cNvPr>
          <p:cNvSpPr/>
          <p:nvPr/>
        </p:nvSpPr>
        <p:spPr>
          <a:xfrm>
            <a:off x="5663077" y="616919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D30ACD-E380-40F9-B637-F575C44F9841}"/>
              </a:ext>
            </a:extLst>
          </p:cNvPr>
          <p:cNvCxnSpPr>
            <a:cxnSpLocks/>
          </p:cNvCxnSpPr>
          <p:nvPr/>
        </p:nvCxnSpPr>
        <p:spPr>
          <a:xfrm flipH="1">
            <a:off x="5763882" y="5908939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3175D9DB-08A4-4023-9897-1D12243D98A3}"/>
              </a:ext>
            </a:extLst>
          </p:cNvPr>
          <p:cNvSpPr/>
          <p:nvPr/>
        </p:nvSpPr>
        <p:spPr>
          <a:xfrm>
            <a:off x="6443764" y="4919367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4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BED6D6-A51D-444A-9066-D2AA358F813E}"/>
              </a:ext>
            </a:extLst>
          </p:cNvPr>
          <p:cNvCxnSpPr>
            <a:cxnSpLocks/>
            <a:stCxn id="141" idx="2"/>
            <a:endCxn id="134" idx="0"/>
          </p:cNvCxnSpPr>
          <p:nvPr/>
        </p:nvCxnSpPr>
        <p:spPr>
          <a:xfrm flipH="1">
            <a:off x="6071376" y="5010195"/>
            <a:ext cx="372388" cy="285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65EA5C-018C-44FC-8A1D-26A8F609C001}"/>
              </a:ext>
            </a:extLst>
          </p:cNvPr>
          <p:cNvCxnSpPr>
            <a:cxnSpLocks/>
            <a:stCxn id="141" idx="3"/>
            <a:endCxn id="144" idx="7"/>
          </p:cNvCxnSpPr>
          <p:nvPr/>
        </p:nvCxnSpPr>
        <p:spPr>
          <a:xfrm flipH="1">
            <a:off x="6376167" y="5074419"/>
            <a:ext cx="95654" cy="22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F1935BC3-129E-4504-A453-43148319F8C8}"/>
              </a:ext>
            </a:extLst>
          </p:cNvPr>
          <p:cNvSpPr/>
          <p:nvPr/>
        </p:nvSpPr>
        <p:spPr>
          <a:xfrm>
            <a:off x="6227503" y="5271644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85FDE6C-21BA-477B-95E7-190704FB8E70}"/>
              </a:ext>
            </a:extLst>
          </p:cNvPr>
          <p:cNvSpPr/>
          <p:nvPr/>
        </p:nvSpPr>
        <p:spPr>
          <a:xfrm>
            <a:off x="6225632" y="5742024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199928F-9024-4BB1-A334-2B894DFBF128}"/>
              </a:ext>
            </a:extLst>
          </p:cNvPr>
          <p:cNvCxnSpPr>
            <a:cxnSpLocks/>
          </p:cNvCxnSpPr>
          <p:nvPr/>
        </p:nvCxnSpPr>
        <p:spPr>
          <a:xfrm flipH="1">
            <a:off x="6312718" y="5444254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EA3ED70-7499-4619-9EB1-A7AF4C99BE98}"/>
              </a:ext>
            </a:extLst>
          </p:cNvPr>
          <p:cNvCxnSpPr>
            <a:cxnSpLocks/>
            <a:stCxn id="141" idx="5"/>
            <a:endCxn id="179" idx="0"/>
          </p:cNvCxnSpPr>
          <p:nvPr/>
        </p:nvCxnSpPr>
        <p:spPr>
          <a:xfrm flipH="1">
            <a:off x="6597616" y="5074419"/>
            <a:ext cx="9679" cy="21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FBDAF9B7-D30F-449E-AEF3-8715FF4A4F39}"/>
              </a:ext>
            </a:extLst>
          </p:cNvPr>
          <p:cNvSpPr/>
          <p:nvPr/>
        </p:nvSpPr>
        <p:spPr>
          <a:xfrm>
            <a:off x="6510530" y="5293416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0A8C8F-1C1A-43B7-A7F9-435A8386E453}"/>
              </a:ext>
            </a:extLst>
          </p:cNvPr>
          <p:cNvSpPr/>
          <p:nvPr/>
        </p:nvSpPr>
        <p:spPr>
          <a:xfrm>
            <a:off x="7230089" y="498576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654ACE5-1F77-44B7-9B85-37EB1DCA44BB}"/>
              </a:ext>
            </a:extLst>
          </p:cNvPr>
          <p:cNvSpPr/>
          <p:nvPr/>
        </p:nvSpPr>
        <p:spPr>
          <a:xfrm>
            <a:off x="7252351" y="535521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4682A68-3B5C-480A-8B0A-4F201D21D962}"/>
              </a:ext>
            </a:extLst>
          </p:cNvPr>
          <p:cNvCxnSpPr>
            <a:cxnSpLocks/>
          </p:cNvCxnSpPr>
          <p:nvPr/>
        </p:nvCxnSpPr>
        <p:spPr>
          <a:xfrm>
            <a:off x="7330160" y="5162170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F0C1843-0325-4EF4-B577-BB7467CA45C5}"/>
              </a:ext>
            </a:extLst>
          </p:cNvPr>
          <p:cNvCxnSpPr>
            <a:cxnSpLocks/>
            <a:stCxn id="180" idx="2"/>
          </p:cNvCxnSpPr>
          <p:nvPr/>
        </p:nvCxnSpPr>
        <p:spPr>
          <a:xfrm flipH="1">
            <a:off x="7048665" y="5076591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518A7597-E339-4CFE-BB63-7971A152A6D8}"/>
              </a:ext>
            </a:extLst>
          </p:cNvPr>
          <p:cNvSpPr/>
          <p:nvPr/>
        </p:nvSpPr>
        <p:spPr>
          <a:xfrm>
            <a:off x="6959375" y="535521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A660D3B-573C-49DD-BAA1-164650F57063}"/>
              </a:ext>
            </a:extLst>
          </p:cNvPr>
          <p:cNvSpPr/>
          <p:nvPr/>
        </p:nvSpPr>
        <p:spPr>
          <a:xfrm>
            <a:off x="6933388" y="583285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81DF66B-C93E-47E9-8C2D-B888BB8D3911}"/>
              </a:ext>
            </a:extLst>
          </p:cNvPr>
          <p:cNvCxnSpPr>
            <a:cxnSpLocks/>
            <a:endCxn id="185" idx="0"/>
          </p:cNvCxnSpPr>
          <p:nvPr/>
        </p:nvCxnSpPr>
        <p:spPr>
          <a:xfrm flipH="1">
            <a:off x="7020474" y="5546080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3D6DFB3-D3B8-4A81-869C-B7D7553DD4F1}"/>
              </a:ext>
            </a:extLst>
          </p:cNvPr>
          <p:cNvSpPr/>
          <p:nvPr/>
        </p:nvSpPr>
        <p:spPr>
          <a:xfrm>
            <a:off x="7665318" y="4642907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60DCC2A-D51D-43F3-BF04-00D72773C21B}"/>
              </a:ext>
            </a:extLst>
          </p:cNvPr>
          <p:cNvCxnSpPr>
            <a:cxnSpLocks/>
          </p:cNvCxnSpPr>
          <p:nvPr/>
        </p:nvCxnSpPr>
        <p:spPr>
          <a:xfrm flipH="1">
            <a:off x="7342299" y="4749694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EDDA46F6-1F31-4949-BD32-734FBD1E264F}"/>
              </a:ext>
            </a:extLst>
          </p:cNvPr>
          <p:cNvCxnSpPr>
            <a:cxnSpLocks/>
          </p:cNvCxnSpPr>
          <p:nvPr/>
        </p:nvCxnSpPr>
        <p:spPr>
          <a:xfrm flipH="1">
            <a:off x="7551970" y="480693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B7140A9A-EFF2-48E0-91E1-E7DBC0025E83}"/>
              </a:ext>
            </a:extLst>
          </p:cNvPr>
          <p:cNvSpPr/>
          <p:nvPr/>
        </p:nvSpPr>
        <p:spPr>
          <a:xfrm>
            <a:off x="7462110" y="498818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DE62AE-F993-4EDD-A86A-017809CC9536}"/>
              </a:ext>
            </a:extLst>
          </p:cNvPr>
          <p:cNvSpPr/>
          <p:nvPr/>
        </p:nvSpPr>
        <p:spPr>
          <a:xfrm>
            <a:off x="7486438" y="537323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7A46A9-47C9-4152-AF80-D752D2BF5A34}"/>
              </a:ext>
            </a:extLst>
          </p:cNvPr>
          <p:cNvCxnSpPr>
            <a:cxnSpLocks/>
          </p:cNvCxnSpPr>
          <p:nvPr/>
        </p:nvCxnSpPr>
        <p:spPr>
          <a:xfrm flipH="1">
            <a:off x="7549227" y="5163361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49DD840-6AF1-4D06-9FFA-6CA88F40FD99}"/>
              </a:ext>
            </a:extLst>
          </p:cNvPr>
          <p:cNvCxnSpPr>
            <a:cxnSpLocks/>
            <a:stCxn id="187" idx="5"/>
            <a:endCxn id="200" idx="0"/>
          </p:cNvCxnSpPr>
          <p:nvPr/>
        </p:nvCxnSpPr>
        <p:spPr>
          <a:xfrm>
            <a:off x="7828849" y="4797959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F08DE2EF-6E63-4263-B773-E1C02C88B6F1}"/>
              </a:ext>
            </a:extLst>
          </p:cNvPr>
          <p:cNvSpPr/>
          <p:nvPr/>
        </p:nvSpPr>
        <p:spPr>
          <a:xfrm>
            <a:off x="7745137" y="500995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59B5907-0404-46BB-AE17-24E8EB248D24}"/>
              </a:ext>
            </a:extLst>
          </p:cNvPr>
          <p:cNvCxnSpPr>
            <a:cxnSpLocks/>
            <a:stCxn id="187" idx="2"/>
            <a:endCxn id="141" idx="0"/>
          </p:cNvCxnSpPr>
          <p:nvPr/>
        </p:nvCxnSpPr>
        <p:spPr>
          <a:xfrm flipH="1">
            <a:off x="6539558" y="4733735"/>
            <a:ext cx="1125760" cy="185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3EDB05B-1CEF-475D-B722-D0B5F951BEFF}"/>
              </a:ext>
            </a:extLst>
          </p:cNvPr>
          <p:cNvSpPr/>
          <p:nvPr/>
        </p:nvSpPr>
        <p:spPr>
          <a:xfrm>
            <a:off x="7174296" y="3269701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92EA573-D31A-4189-8429-C6BCC9789A35}"/>
              </a:ext>
            </a:extLst>
          </p:cNvPr>
          <p:cNvSpPr/>
          <p:nvPr/>
        </p:nvSpPr>
        <p:spPr>
          <a:xfrm>
            <a:off x="7196558" y="363914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32C4471-5AB1-4CAE-88BF-B75E8B836873}"/>
              </a:ext>
            </a:extLst>
          </p:cNvPr>
          <p:cNvCxnSpPr>
            <a:cxnSpLocks/>
          </p:cNvCxnSpPr>
          <p:nvPr/>
        </p:nvCxnSpPr>
        <p:spPr>
          <a:xfrm>
            <a:off x="7274367" y="3446108"/>
            <a:ext cx="12650" cy="207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2BE6B6F-B2CE-4FC3-9ACD-6B6121C6CF8E}"/>
              </a:ext>
            </a:extLst>
          </p:cNvPr>
          <p:cNvCxnSpPr>
            <a:cxnSpLocks/>
            <a:stCxn id="219" idx="2"/>
          </p:cNvCxnSpPr>
          <p:nvPr/>
        </p:nvCxnSpPr>
        <p:spPr>
          <a:xfrm flipH="1">
            <a:off x="6992872" y="3360529"/>
            <a:ext cx="181424" cy="297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D0430F4C-5FC7-419F-B29A-C5D6AA8DC33F}"/>
              </a:ext>
            </a:extLst>
          </p:cNvPr>
          <p:cNvSpPr/>
          <p:nvPr/>
        </p:nvSpPr>
        <p:spPr>
          <a:xfrm>
            <a:off x="6903582" y="363914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8BE74ED-57C9-4AFB-8497-57A50A8DC277}"/>
              </a:ext>
            </a:extLst>
          </p:cNvPr>
          <p:cNvSpPr/>
          <p:nvPr/>
        </p:nvSpPr>
        <p:spPr>
          <a:xfrm>
            <a:off x="6877595" y="4116789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06A1308-3BFE-49B2-B926-139920E8B6D6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6964681" y="3830018"/>
            <a:ext cx="18250" cy="286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94EE7247-932F-4F7C-8793-9457C15FAD92}"/>
              </a:ext>
            </a:extLst>
          </p:cNvPr>
          <p:cNvSpPr/>
          <p:nvPr/>
        </p:nvSpPr>
        <p:spPr>
          <a:xfrm>
            <a:off x="7609525" y="2926845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6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2140E24-FE73-4C2A-ACC3-7A88621B27B4}"/>
              </a:ext>
            </a:extLst>
          </p:cNvPr>
          <p:cNvCxnSpPr>
            <a:cxnSpLocks/>
          </p:cNvCxnSpPr>
          <p:nvPr/>
        </p:nvCxnSpPr>
        <p:spPr>
          <a:xfrm flipH="1">
            <a:off x="7286506" y="3033632"/>
            <a:ext cx="345861" cy="237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6F74F02-D9EF-4140-A521-ADF0C09612F9}"/>
              </a:ext>
            </a:extLst>
          </p:cNvPr>
          <p:cNvCxnSpPr>
            <a:cxnSpLocks/>
          </p:cNvCxnSpPr>
          <p:nvPr/>
        </p:nvCxnSpPr>
        <p:spPr>
          <a:xfrm flipH="1">
            <a:off x="7525953" y="3074864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E4568CA-7DBC-4383-B32D-5D7E8FDC2F4B}"/>
              </a:ext>
            </a:extLst>
          </p:cNvPr>
          <p:cNvSpPr/>
          <p:nvPr/>
        </p:nvSpPr>
        <p:spPr>
          <a:xfrm>
            <a:off x="7406317" y="3272125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3C60884-B1C2-4DBA-A605-463BFCA62915}"/>
              </a:ext>
            </a:extLst>
          </p:cNvPr>
          <p:cNvSpPr/>
          <p:nvPr/>
        </p:nvSpPr>
        <p:spPr>
          <a:xfrm>
            <a:off x="7430645" y="365717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4123794-C66C-4012-B476-E512A004681A}"/>
              </a:ext>
            </a:extLst>
          </p:cNvPr>
          <p:cNvCxnSpPr>
            <a:cxnSpLocks/>
          </p:cNvCxnSpPr>
          <p:nvPr/>
        </p:nvCxnSpPr>
        <p:spPr>
          <a:xfrm flipH="1">
            <a:off x="7493434" y="3447299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BF126CD-449C-4A31-9242-9E245B65ECB4}"/>
              </a:ext>
            </a:extLst>
          </p:cNvPr>
          <p:cNvCxnSpPr>
            <a:cxnSpLocks/>
            <a:stCxn id="229" idx="5"/>
            <a:endCxn id="236" idx="0"/>
          </p:cNvCxnSpPr>
          <p:nvPr/>
        </p:nvCxnSpPr>
        <p:spPr>
          <a:xfrm>
            <a:off x="7773056" y="3081897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DF518464-3A1C-48C2-8992-EFFD7067DB81}"/>
              </a:ext>
            </a:extLst>
          </p:cNvPr>
          <p:cNvSpPr/>
          <p:nvPr/>
        </p:nvSpPr>
        <p:spPr>
          <a:xfrm>
            <a:off x="7689344" y="329389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7129504-EF6F-4D6A-A832-0F75CD6C3262}"/>
              </a:ext>
            </a:extLst>
          </p:cNvPr>
          <p:cNvSpPr/>
          <p:nvPr/>
        </p:nvSpPr>
        <p:spPr>
          <a:xfrm>
            <a:off x="5893301" y="2824428"/>
            <a:ext cx="191588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1101E39-827B-4E85-8BB5-0DA2ACFD432E}"/>
              </a:ext>
            </a:extLst>
          </p:cNvPr>
          <p:cNvCxnSpPr>
            <a:cxnSpLocks/>
          </p:cNvCxnSpPr>
          <p:nvPr/>
        </p:nvCxnSpPr>
        <p:spPr>
          <a:xfrm flipH="1">
            <a:off x="5809729" y="2972447"/>
            <a:ext cx="148888" cy="215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3D20B4F-E5B8-426D-8DB5-205EBC40C63B}"/>
              </a:ext>
            </a:extLst>
          </p:cNvPr>
          <p:cNvSpPr/>
          <p:nvPr/>
        </p:nvSpPr>
        <p:spPr>
          <a:xfrm>
            <a:off x="5690093" y="3169708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53A70A1-3869-4C61-AEC3-7A2697A2B43B}"/>
              </a:ext>
            </a:extLst>
          </p:cNvPr>
          <p:cNvSpPr/>
          <p:nvPr/>
        </p:nvSpPr>
        <p:spPr>
          <a:xfrm>
            <a:off x="5714421" y="355476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7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2F11D24-0B5D-455C-9117-868DDA1C4B0C}"/>
              </a:ext>
            </a:extLst>
          </p:cNvPr>
          <p:cNvCxnSpPr>
            <a:cxnSpLocks/>
          </p:cNvCxnSpPr>
          <p:nvPr/>
        </p:nvCxnSpPr>
        <p:spPr>
          <a:xfrm flipH="1">
            <a:off x="5777210" y="3344882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7C96C72-7317-4217-B12E-35F0F98CC8DD}"/>
              </a:ext>
            </a:extLst>
          </p:cNvPr>
          <p:cNvCxnSpPr>
            <a:cxnSpLocks/>
            <a:stCxn id="237" idx="5"/>
            <a:endCxn id="243" idx="0"/>
          </p:cNvCxnSpPr>
          <p:nvPr/>
        </p:nvCxnSpPr>
        <p:spPr>
          <a:xfrm>
            <a:off x="6056832" y="2979480"/>
            <a:ext cx="3374" cy="21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66CC657E-B3C3-4096-AC56-506A6368F5EC}"/>
              </a:ext>
            </a:extLst>
          </p:cNvPr>
          <p:cNvSpPr/>
          <p:nvPr/>
        </p:nvSpPr>
        <p:spPr>
          <a:xfrm>
            <a:off x="5973120" y="3191480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6DB6D9C-78D5-4EEF-8CB6-8A31DCC80928}"/>
              </a:ext>
            </a:extLst>
          </p:cNvPr>
          <p:cNvSpPr/>
          <p:nvPr/>
        </p:nvSpPr>
        <p:spPr>
          <a:xfrm>
            <a:off x="6431118" y="173620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8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6705B82-E5E4-4B57-9737-D85E4374A593}"/>
              </a:ext>
            </a:extLst>
          </p:cNvPr>
          <p:cNvCxnSpPr>
            <a:cxnSpLocks/>
          </p:cNvCxnSpPr>
          <p:nvPr/>
        </p:nvCxnSpPr>
        <p:spPr>
          <a:xfrm flipH="1">
            <a:off x="6518235" y="1911377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9E51A04C-89DF-4F60-86F9-45626EB63D79}"/>
              </a:ext>
            </a:extLst>
          </p:cNvPr>
          <p:cNvSpPr/>
          <p:nvPr/>
        </p:nvSpPr>
        <p:spPr>
          <a:xfrm>
            <a:off x="6432034" y="212100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/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E9633823-AB23-4DC3-8AFD-18490E522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0" y="2434782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22222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/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B2E35A9B-C354-470D-B0CC-D53234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786" y="2234855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7778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B2682685-6788-48D3-9AB3-31D3F2DACD50}"/>
              </a:ext>
            </a:extLst>
          </p:cNvPr>
          <p:cNvSpPr/>
          <p:nvPr/>
        </p:nvSpPr>
        <p:spPr>
          <a:xfrm>
            <a:off x="5471263" y="2033757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7AA1103-B13D-423A-A2A5-A7A357F3BD73}"/>
              </a:ext>
            </a:extLst>
          </p:cNvPr>
          <p:cNvSpPr/>
          <p:nvPr/>
        </p:nvSpPr>
        <p:spPr>
          <a:xfrm>
            <a:off x="5474488" y="1610413"/>
            <a:ext cx="174171" cy="1816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/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E0EBC81-86D7-41D5-9D79-8475FF17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70" y="1123513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20455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2AAA4E-0C92-427A-A0FA-5C8C64DACD62}"/>
              </a:ext>
            </a:extLst>
          </p:cNvPr>
          <p:cNvCxnSpPr>
            <a:cxnSpLocks/>
          </p:cNvCxnSpPr>
          <p:nvPr/>
        </p:nvCxnSpPr>
        <p:spPr>
          <a:xfrm flipH="1">
            <a:off x="5549072" y="1804255"/>
            <a:ext cx="10302" cy="195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246BF-3E55-4608-9C37-FA6FE008EC02}"/>
              </a:ext>
            </a:extLst>
          </p:cNvPr>
          <p:cNvCxnSpPr>
            <a:stCxn id="221" idx="2"/>
            <a:endCxn id="245" idx="7"/>
          </p:cNvCxnSpPr>
          <p:nvPr/>
        </p:nvCxnSpPr>
        <p:spPr>
          <a:xfrm flipH="1">
            <a:off x="6579782" y="1617401"/>
            <a:ext cx="472997" cy="14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/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F36348EC-17F5-4609-815E-5CCE7B51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60" y="1147999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20000" r="-888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F46ADA-69CF-41F5-A200-F6DFABA46D73}"/>
              </a:ext>
            </a:extLst>
          </p:cNvPr>
          <p:cNvCxnSpPr>
            <a:cxnSpLocks/>
            <a:endCxn id="211" idx="7"/>
          </p:cNvCxnSpPr>
          <p:nvPr/>
        </p:nvCxnSpPr>
        <p:spPr>
          <a:xfrm flipH="1">
            <a:off x="5021910" y="2939179"/>
            <a:ext cx="867006" cy="22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78B64D0-23AB-4519-9377-F56C23605486}"/>
              </a:ext>
            </a:extLst>
          </p:cNvPr>
          <p:cNvCxnSpPr>
            <a:cxnSpLocks/>
            <a:endCxn id="229" idx="7"/>
          </p:cNvCxnSpPr>
          <p:nvPr/>
        </p:nvCxnSpPr>
        <p:spPr>
          <a:xfrm flipH="1">
            <a:off x="7773056" y="2660764"/>
            <a:ext cx="883498" cy="292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/>
              <p:nvPr/>
            </p:nvSpPr>
            <p:spPr>
              <a:xfrm>
                <a:off x="10187508" y="4247314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1BF362-3CE3-407E-AB10-E107248E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08" y="4247314"/>
                <a:ext cx="273280" cy="276999"/>
              </a:xfrm>
              <a:prstGeom prst="rect">
                <a:avLst/>
              </a:prstGeom>
              <a:blipFill>
                <a:blip r:embed="rId7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37EB49-BEC9-478E-ADC5-86CAC59B1368}"/>
              </a:ext>
            </a:extLst>
          </p:cNvPr>
          <p:cNvCxnSpPr>
            <a:stCxn id="168" idx="1"/>
            <a:endCxn id="187" idx="6"/>
          </p:cNvCxnSpPr>
          <p:nvPr/>
        </p:nvCxnSpPr>
        <p:spPr>
          <a:xfrm flipH="1">
            <a:off x="7856906" y="4624877"/>
            <a:ext cx="2467694" cy="108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346467-0FEB-4250-AC65-EEAD85E4E76F}"/>
                  </a:ext>
                </a:extLst>
              </p:cNvPr>
              <p:cNvSpPr txBox="1"/>
              <p:nvPr/>
            </p:nvSpPr>
            <p:spPr>
              <a:xfrm>
                <a:off x="646545" y="1762806"/>
                <a:ext cx="27423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Had to merge 5 pairs of trees, so paid 5 unit costs.</a:t>
                </a:r>
              </a:p>
              <a:p>
                <a:endParaRPr lang="en-US" dirty="0"/>
              </a:p>
              <a:p>
                <a:r>
                  <a:rPr lang="en-US" dirty="0"/>
                  <a:t>Generally, for 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-length bit vectors of all 1s (or, merging “full” binomial queues of rank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), we pay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unit costs.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346467-0FEB-4250-AC65-EEAD85E4E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5" y="1762806"/>
                <a:ext cx="2742334" cy="2308324"/>
              </a:xfrm>
              <a:prstGeom prst="rect">
                <a:avLst/>
              </a:prstGeom>
              <a:blipFill>
                <a:blip r:embed="rId8"/>
                <a:stretch>
                  <a:fillRect l="-1778" t="-1319" r="-266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155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we want to merge two binomial queues of the same maximum rank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Both queues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 total.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3"/>
                <a:stretch>
                  <a:fillRect l="-1043" t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10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we want to merge two binomial queues of the same maximum rank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Both queues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 total.</a:t>
                </a:r>
              </a:p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number of paid unit costs, grow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3"/>
                <a:stretch>
                  <a:fillRect l="-1043" t="-10092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894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we want to merge two binomial queues of the same maximum rank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Both queues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 total.</a:t>
                </a:r>
              </a:p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number of paid unit costs, grow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3"/>
                <a:stretch>
                  <a:fillRect l="-1043" t="-10092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/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/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/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25525B-ACA0-4967-8CA6-8764EF200996}"/>
              </a:ext>
            </a:extLst>
          </p:cNvPr>
          <p:cNvSpPr/>
          <p:nvPr/>
        </p:nvSpPr>
        <p:spPr>
          <a:xfrm>
            <a:off x="8169565" y="3943927"/>
            <a:ext cx="1496291" cy="6927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1616396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we want to merge two binomial queues of the same maximum rank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Both queues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 total.</a:t>
                </a:r>
              </a:p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number of paid unit costs, grow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3"/>
                <a:stretch>
                  <a:fillRect l="-1043" t="-10092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/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/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/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25525B-ACA0-4967-8CA6-8764EF200996}"/>
              </a:ext>
            </a:extLst>
          </p:cNvPr>
          <p:cNvSpPr/>
          <p:nvPr/>
        </p:nvSpPr>
        <p:spPr>
          <a:xfrm>
            <a:off x="8169565" y="3943927"/>
            <a:ext cx="1496291" cy="6927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752BE-0ED8-4393-ADE2-C08A53C5A6BC}"/>
              </a:ext>
            </a:extLst>
          </p:cNvPr>
          <p:cNvSpPr/>
          <p:nvPr/>
        </p:nvSpPr>
        <p:spPr>
          <a:xfrm>
            <a:off x="5597236" y="3629891"/>
            <a:ext cx="1814948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89789-1450-4724-A2D3-13F1F73C4B6A}"/>
                  </a:ext>
                </a:extLst>
              </p:cNvPr>
              <p:cNvSpPr txBox="1"/>
              <p:nvPr/>
            </p:nvSpPr>
            <p:spPr>
              <a:xfrm>
                <a:off x="766618" y="5024582"/>
                <a:ext cx="106680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Worst-case scenario is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two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bit vectors of all 1s</a:t>
                </a:r>
                <a:r>
                  <a:rPr lang="en-US" sz="2800" dirty="0"/>
                  <a:t>, which means that we will have to merge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all same-rank pairs of trees</a:t>
                </a:r>
                <a:r>
                  <a:rPr lang="en-US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But we already know that a Binomial Queue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elements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trees!</a:t>
                </a:r>
                <a:endParaRPr lang="en-US" sz="2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89789-1450-4724-A2D3-13F1F73C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5024582"/>
                <a:ext cx="10668000" cy="2246769"/>
              </a:xfrm>
              <a:prstGeom prst="rect">
                <a:avLst/>
              </a:prstGeom>
              <a:blipFill>
                <a:blip r:embed="rId7"/>
                <a:stretch>
                  <a:fillRect l="-10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734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5F0404-7572-47A5-833C-CC48F8519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we want to merge two binomial queues of the same maximum rank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Both queues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 total.</a:t>
                </a:r>
              </a:p>
              <a:p>
                <a:r>
                  <a:rPr lang="en-US" dirty="0"/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number of paid unit costs, grow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20F92-5832-4464-A6D1-AF8FBB4586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3"/>
                <a:stretch>
                  <a:fillRect l="-1043" t="-10092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/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610EA16-B326-4525-BC08-C6457ECAE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927"/>
                <a:ext cx="1496291" cy="6927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/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0DD2A22-8459-4F8A-AFB0-F8FFEFD36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7" y="3943927"/>
                <a:ext cx="1496291" cy="6927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/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95A9379-08F4-4B86-8CC1-0E0DBC0CD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46" y="3943927"/>
                <a:ext cx="1496291" cy="6927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25525B-ACA0-4967-8CA6-8764EF200996}"/>
              </a:ext>
            </a:extLst>
          </p:cNvPr>
          <p:cNvSpPr/>
          <p:nvPr/>
        </p:nvSpPr>
        <p:spPr>
          <a:xfrm>
            <a:off x="8169565" y="3943927"/>
            <a:ext cx="1496291" cy="6927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752BE-0ED8-4393-ADE2-C08A53C5A6BC}"/>
              </a:ext>
            </a:extLst>
          </p:cNvPr>
          <p:cNvSpPr/>
          <p:nvPr/>
        </p:nvSpPr>
        <p:spPr>
          <a:xfrm>
            <a:off x="5597236" y="3629891"/>
            <a:ext cx="1814948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89789-1450-4724-A2D3-13F1F73C4B6A}"/>
                  </a:ext>
                </a:extLst>
              </p:cNvPr>
              <p:cNvSpPr txBox="1"/>
              <p:nvPr/>
            </p:nvSpPr>
            <p:spPr>
              <a:xfrm>
                <a:off x="766618" y="5024582"/>
                <a:ext cx="106680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Worst-case scenario is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two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bit vectors of all 1s</a:t>
                </a:r>
                <a:r>
                  <a:rPr lang="en-US" sz="2800" dirty="0"/>
                  <a:t>, which means that we will have to merge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all same-rank pairs of trees</a:t>
                </a:r>
                <a:r>
                  <a:rPr lang="en-US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But we already know that a Binomial Queue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elements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trees!</a:t>
                </a:r>
                <a:endParaRPr lang="en-US" sz="2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89789-1450-4724-A2D3-13F1F73C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5024582"/>
                <a:ext cx="10668000" cy="2246769"/>
              </a:xfrm>
              <a:prstGeom prst="rect">
                <a:avLst/>
              </a:prstGeom>
              <a:blipFill>
                <a:blip r:embed="rId7"/>
                <a:stretch>
                  <a:fillRect l="-10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A33F17F-8841-4D7C-B4E4-118ACD6EF34F}"/>
              </a:ext>
            </a:extLst>
          </p:cNvPr>
          <p:cNvSpPr/>
          <p:nvPr/>
        </p:nvSpPr>
        <p:spPr>
          <a:xfrm>
            <a:off x="3283527" y="2170545"/>
            <a:ext cx="457200" cy="44334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2E9A2A-78C2-40E0-B51F-1C617267F934}"/>
              </a:ext>
            </a:extLst>
          </p:cNvPr>
          <p:cNvSpPr/>
          <p:nvPr/>
        </p:nvSpPr>
        <p:spPr>
          <a:xfrm>
            <a:off x="2539999" y="2637992"/>
            <a:ext cx="457200" cy="443346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6B8AB4-F665-416F-B899-B38E68D885C9}"/>
              </a:ext>
            </a:extLst>
          </p:cNvPr>
          <p:cNvSpPr/>
          <p:nvPr/>
        </p:nvSpPr>
        <p:spPr>
          <a:xfrm>
            <a:off x="2800893" y="3094182"/>
            <a:ext cx="699689" cy="364504"/>
          </a:xfrm>
          <a:custGeom>
            <a:avLst/>
            <a:gdLst>
              <a:gd name="connsiteX0" fmla="*/ 6962 w 699689"/>
              <a:gd name="connsiteY0" fmla="*/ 0 h 364504"/>
              <a:gd name="connsiteX1" fmla="*/ 99325 w 699689"/>
              <a:gd name="connsiteY1" fmla="*/ 332509 h 364504"/>
              <a:gd name="connsiteX2" fmla="*/ 699689 w 699689"/>
              <a:gd name="connsiteY2" fmla="*/ 332509 h 3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689" h="364504">
                <a:moveTo>
                  <a:pt x="6962" y="0"/>
                </a:moveTo>
                <a:cubicBezTo>
                  <a:pt x="-4584" y="138545"/>
                  <a:pt x="-16129" y="277091"/>
                  <a:pt x="99325" y="332509"/>
                </a:cubicBezTo>
                <a:cubicBezTo>
                  <a:pt x="214779" y="387927"/>
                  <a:pt x="457234" y="360218"/>
                  <a:pt x="699689" y="332509"/>
                </a:cubicBezTo>
              </a:path>
            </a:pathLst>
          </a:custGeom>
          <a:noFill/>
          <a:ln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FD3579-19D0-4B9C-B6E4-F0D5538ED657}"/>
              </a:ext>
            </a:extLst>
          </p:cNvPr>
          <p:cNvSpPr/>
          <p:nvPr/>
        </p:nvSpPr>
        <p:spPr>
          <a:xfrm>
            <a:off x="3703782" y="2549236"/>
            <a:ext cx="481174" cy="665019"/>
          </a:xfrm>
          <a:custGeom>
            <a:avLst/>
            <a:gdLst>
              <a:gd name="connsiteX0" fmla="*/ 0 w 481174"/>
              <a:gd name="connsiteY0" fmla="*/ 0 h 665019"/>
              <a:gd name="connsiteX1" fmla="*/ 471054 w 481174"/>
              <a:gd name="connsiteY1" fmla="*/ 184728 h 665019"/>
              <a:gd name="connsiteX2" fmla="*/ 277091 w 481174"/>
              <a:gd name="connsiteY2" fmla="*/ 665019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174" h="665019">
                <a:moveTo>
                  <a:pt x="0" y="0"/>
                </a:moveTo>
                <a:cubicBezTo>
                  <a:pt x="212436" y="36946"/>
                  <a:pt x="424872" y="73892"/>
                  <a:pt x="471054" y="184728"/>
                </a:cubicBezTo>
                <a:cubicBezTo>
                  <a:pt x="517236" y="295564"/>
                  <a:pt x="397163" y="480291"/>
                  <a:pt x="277091" y="665019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18471-672D-424E-ABF0-863CF6F82D80}"/>
              </a:ext>
            </a:extLst>
          </p:cNvPr>
          <p:cNvSpPr txBox="1"/>
          <p:nvPr/>
        </p:nvSpPr>
        <p:spPr>
          <a:xfrm rot="20800076">
            <a:off x="3359729" y="3039242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highest rank present = maximum payable cost!</a:t>
            </a:r>
          </a:p>
        </p:txBody>
      </p:sp>
    </p:spTree>
    <p:extLst>
      <p:ext uri="{BB962C8B-B14F-4D97-AF65-F5344CB8AC3E}">
        <p14:creationId xmlns:p14="http://schemas.microsoft.com/office/powerpoint/2010/main" val="2054590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19FE-30F9-43F2-8B51-BF2199FD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Merge these for me please!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5B7E67-DCF5-489D-A55A-9DE040182F92}"/>
              </a:ext>
            </a:extLst>
          </p:cNvPr>
          <p:cNvSpPr/>
          <p:nvPr/>
        </p:nvSpPr>
        <p:spPr>
          <a:xfrm>
            <a:off x="1444861" y="272012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544298-57BE-40EF-B5BC-7CD67E37B61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49308" y="3170070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5E9BA3A-298D-4E31-814B-B79999E7E803}"/>
              </a:ext>
            </a:extLst>
          </p:cNvPr>
          <p:cNvSpPr/>
          <p:nvPr/>
        </p:nvSpPr>
        <p:spPr>
          <a:xfrm>
            <a:off x="1420255" y="361928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F74FDA-3C19-4981-8D0D-D07BE29E6F26}"/>
              </a:ext>
            </a:extLst>
          </p:cNvPr>
          <p:cNvCxnSpPr>
            <a:stCxn id="4" idx="3"/>
          </p:cNvCxnSpPr>
          <p:nvPr/>
        </p:nvCxnSpPr>
        <p:spPr>
          <a:xfrm flipH="1">
            <a:off x="1142559" y="3104177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5E46D65-F825-433E-AFFD-DF4A48AC68D0}"/>
              </a:ext>
            </a:extLst>
          </p:cNvPr>
          <p:cNvSpPr/>
          <p:nvPr/>
        </p:nvSpPr>
        <p:spPr>
          <a:xfrm>
            <a:off x="854963" y="4316028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580240-1171-4F9F-9121-BBDEFADC8BD8}"/>
              </a:ext>
            </a:extLst>
          </p:cNvPr>
          <p:cNvSpPr/>
          <p:nvPr/>
        </p:nvSpPr>
        <p:spPr>
          <a:xfrm>
            <a:off x="839222" y="3549497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0EB88A-9E83-4C00-A3F1-284064F492FF}"/>
              </a:ext>
            </a:extLst>
          </p:cNvPr>
          <p:cNvCxnSpPr>
            <a:cxnSpLocks/>
          </p:cNvCxnSpPr>
          <p:nvPr/>
        </p:nvCxnSpPr>
        <p:spPr>
          <a:xfrm>
            <a:off x="1084017" y="40139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A48931E-8F6F-4F9C-BE06-F98F80CB45C9}"/>
              </a:ext>
            </a:extLst>
          </p:cNvPr>
          <p:cNvSpPr/>
          <p:nvPr/>
        </p:nvSpPr>
        <p:spPr>
          <a:xfrm>
            <a:off x="3044141" y="288772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ADBB7-E50B-45E9-9DCD-E01F7094210C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3273194" y="3337669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F3550C-7470-4391-B37D-FF0A5E5D22D3}"/>
              </a:ext>
            </a:extLst>
          </p:cNvPr>
          <p:cNvSpPr/>
          <p:nvPr/>
        </p:nvSpPr>
        <p:spPr>
          <a:xfrm>
            <a:off x="3044140" y="35354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B66D78-799D-4498-BDF6-3A6A8B3365E8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2817899" y="3271776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D57ECD3-7256-4FF4-8212-4ECA60908A88}"/>
              </a:ext>
            </a:extLst>
          </p:cNvPr>
          <p:cNvSpPr/>
          <p:nvPr/>
        </p:nvSpPr>
        <p:spPr>
          <a:xfrm>
            <a:off x="2392556" y="430507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168D4-0FC1-4DCA-8216-A7F95AD8A2FE}"/>
              </a:ext>
            </a:extLst>
          </p:cNvPr>
          <p:cNvSpPr/>
          <p:nvPr/>
        </p:nvSpPr>
        <p:spPr>
          <a:xfrm>
            <a:off x="2426880" y="3535449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2B89DE-464C-4307-A341-E6EFFF24EC54}"/>
              </a:ext>
            </a:extLst>
          </p:cNvPr>
          <p:cNvCxnSpPr>
            <a:cxnSpLocks/>
          </p:cNvCxnSpPr>
          <p:nvPr/>
        </p:nvCxnSpPr>
        <p:spPr>
          <a:xfrm>
            <a:off x="2621610" y="400300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118A4C7-8585-488F-BBDB-E2FAFA3E1B93}"/>
              </a:ext>
            </a:extLst>
          </p:cNvPr>
          <p:cNvSpPr/>
          <p:nvPr/>
        </p:nvSpPr>
        <p:spPr>
          <a:xfrm>
            <a:off x="4462871" y="2673706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E05633-0152-4BF9-8925-0F14C241756B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4671491" y="3123649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36927FE-51A1-4670-AE81-6CBC8FCB4A2F}"/>
              </a:ext>
            </a:extLst>
          </p:cNvPr>
          <p:cNvSpPr/>
          <p:nvPr/>
        </p:nvSpPr>
        <p:spPr>
          <a:xfrm>
            <a:off x="4442437" y="3563115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420068-3F3D-46B6-A96C-402E2BE898A7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4126437" y="3057756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DF19B5D-0445-4EEC-950A-2EF24A63C4FA}"/>
              </a:ext>
            </a:extLst>
          </p:cNvPr>
          <p:cNvSpPr/>
          <p:nvPr/>
        </p:nvSpPr>
        <p:spPr>
          <a:xfrm>
            <a:off x="3735417" y="4290563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1E6F28-F7E5-4DED-8066-360819A2411B}"/>
              </a:ext>
            </a:extLst>
          </p:cNvPr>
          <p:cNvSpPr/>
          <p:nvPr/>
        </p:nvSpPr>
        <p:spPr>
          <a:xfrm>
            <a:off x="3735418" y="3493331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692476-B157-49A7-9726-B933CE939522}"/>
              </a:ext>
            </a:extLst>
          </p:cNvPr>
          <p:cNvCxnSpPr>
            <a:cxnSpLocks/>
          </p:cNvCxnSpPr>
          <p:nvPr/>
        </p:nvCxnSpPr>
        <p:spPr>
          <a:xfrm>
            <a:off x="3980213" y="395778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22C766-52BE-43DC-9BA6-16D162FABF1C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3502248" y="2898678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6970105-088A-4A59-ACF0-472476BEE4A8}"/>
              </a:ext>
            </a:extLst>
          </p:cNvPr>
          <p:cNvSpPr/>
          <p:nvPr/>
        </p:nvSpPr>
        <p:spPr>
          <a:xfrm>
            <a:off x="8605160" y="1504034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7A71C0-DA51-4CFA-A1D0-9BD729CD810D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 flipH="1">
            <a:off x="8834213" y="1953977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623C7D4-42BC-400C-A11A-508C022060F7}"/>
              </a:ext>
            </a:extLst>
          </p:cNvPr>
          <p:cNvSpPr/>
          <p:nvPr/>
        </p:nvSpPr>
        <p:spPr>
          <a:xfrm>
            <a:off x="8605159" y="215175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014AF3-BF14-44E2-8894-CAB7DB38140E}"/>
              </a:ext>
            </a:extLst>
          </p:cNvPr>
          <p:cNvCxnSpPr>
            <a:cxnSpLocks/>
            <a:stCxn id="28" idx="3"/>
            <a:endCxn id="33" idx="7"/>
          </p:cNvCxnSpPr>
          <p:nvPr/>
        </p:nvCxnSpPr>
        <p:spPr>
          <a:xfrm flipH="1">
            <a:off x="8378918" y="1888084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C44F1E6-3E1D-47C8-BE06-B144224E68D4}"/>
              </a:ext>
            </a:extLst>
          </p:cNvPr>
          <p:cNvSpPr/>
          <p:nvPr/>
        </p:nvSpPr>
        <p:spPr>
          <a:xfrm>
            <a:off x="7953575" y="2921384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1CE8F9-1CBB-4D01-B69B-4220659FD74D}"/>
              </a:ext>
            </a:extLst>
          </p:cNvPr>
          <p:cNvSpPr/>
          <p:nvPr/>
        </p:nvSpPr>
        <p:spPr>
          <a:xfrm>
            <a:off x="7987899" y="215175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03E7DF-F788-41C2-BCEF-37DED31EF637}"/>
              </a:ext>
            </a:extLst>
          </p:cNvPr>
          <p:cNvCxnSpPr>
            <a:cxnSpLocks/>
          </p:cNvCxnSpPr>
          <p:nvPr/>
        </p:nvCxnSpPr>
        <p:spPr>
          <a:xfrm>
            <a:off x="8182629" y="2619310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B2DBAAE-9966-4128-974C-04A65673D0C7}"/>
              </a:ext>
            </a:extLst>
          </p:cNvPr>
          <p:cNvSpPr/>
          <p:nvPr/>
        </p:nvSpPr>
        <p:spPr>
          <a:xfrm>
            <a:off x="10023890" y="1290014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83DA08-5E04-4AB7-83EC-A381A07134E3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flipH="1">
            <a:off x="10232510" y="1739957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1EAF52E-2884-4BA3-8C8B-2EACE8EB747A}"/>
              </a:ext>
            </a:extLst>
          </p:cNvPr>
          <p:cNvSpPr/>
          <p:nvPr/>
        </p:nvSpPr>
        <p:spPr>
          <a:xfrm>
            <a:off x="10003456" y="217942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6072A50-0255-45E5-BB09-8A791C638018}"/>
              </a:ext>
            </a:extLst>
          </p:cNvPr>
          <p:cNvCxnSpPr>
            <a:cxnSpLocks/>
            <a:stCxn id="35" idx="3"/>
            <a:endCxn id="40" idx="7"/>
          </p:cNvCxnSpPr>
          <p:nvPr/>
        </p:nvCxnSpPr>
        <p:spPr>
          <a:xfrm flipH="1">
            <a:off x="9687456" y="1674064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0244324-E7C6-4280-BD10-56B29D339EF5}"/>
              </a:ext>
            </a:extLst>
          </p:cNvPr>
          <p:cNvSpPr/>
          <p:nvPr/>
        </p:nvSpPr>
        <p:spPr>
          <a:xfrm>
            <a:off x="9296436" y="290687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314BD63-85F6-41F0-9682-F539A2351870}"/>
              </a:ext>
            </a:extLst>
          </p:cNvPr>
          <p:cNvSpPr/>
          <p:nvPr/>
        </p:nvSpPr>
        <p:spPr>
          <a:xfrm>
            <a:off x="9296437" y="210963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4A593-FE4F-43A7-A6CA-916B8EBC1D08}"/>
              </a:ext>
            </a:extLst>
          </p:cNvPr>
          <p:cNvCxnSpPr>
            <a:cxnSpLocks/>
          </p:cNvCxnSpPr>
          <p:nvPr/>
        </p:nvCxnSpPr>
        <p:spPr>
          <a:xfrm>
            <a:off x="9541232" y="257409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B6D58F-8E47-4F14-949A-43D3D6ED54E3}"/>
              </a:ext>
            </a:extLst>
          </p:cNvPr>
          <p:cNvCxnSpPr>
            <a:cxnSpLocks/>
            <a:stCxn id="35" idx="2"/>
            <a:endCxn id="28" idx="6"/>
          </p:cNvCxnSpPr>
          <p:nvPr/>
        </p:nvCxnSpPr>
        <p:spPr>
          <a:xfrm flipH="1">
            <a:off x="9063267" y="1514986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B279D25-360F-4F60-9397-DCD3CB6281E5}"/>
              </a:ext>
            </a:extLst>
          </p:cNvPr>
          <p:cNvSpPr/>
          <p:nvPr/>
        </p:nvSpPr>
        <p:spPr>
          <a:xfrm>
            <a:off x="5959435" y="451692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E5527F-5717-481D-B7FE-1598F7B94ADD}"/>
              </a:ext>
            </a:extLst>
          </p:cNvPr>
          <p:cNvCxnSpPr>
            <a:cxnSpLocks/>
            <a:stCxn id="43" idx="4"/>
            <a:endCxn id="45" idx="0"/>
          </p:cNvCxnSpPr>
          <p:nvPr/>
        </p:nvCxnSpPr>
        <p:spPr>
          <a:xfrm flipH="1">
            <a:off x="6188488" y="4966869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CFF7008-428A-4416-8271-8AF5126A338B}"/>
              </a:ext>
            </a:extLst>
          </p:cNvPr>
          <p:cNvSpPr/>
          <p:nvPr/>
        </p:nvSpPr>
        <p:spPr>
          <a:xfrm>
            <a:off x="5959434" y="516464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0A3541-1E61-42E5-849C-5402D352FF43}"/>
              </a:ext>
            </a:extLst>
          </p:cNvPr>
          <p:cNvCxnSpPr>
            <a:cxnSpLocks/>
            <a:stCxn id="43" idx="3"/>
            <a:endCxn id="48" idx="7"/>
          </p:cNvCxnSpPr>
          <p:nvPr/>
        </p:nvCxnSpPr>
        <p:spPr>
          <a:xfrm flipH="1">
            <a:off x="5733193" y="4900976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56EED2-D705-424D-A532-5468FD8427FE}"/>
              </a:ext>
            </a:extLst>
          </p:cNvPr>
          <p:cNvSpPr/>
          <p:nvPr/>
        </p:nvSpPr>
        <p:spPr>
          <a:xfrm>
            <a:off x="5307850" y="593427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7B81A49-0C09-45EB-99D2-233320A047F5}"/>
              </a:ext>
            </a:extLst>
          </p:cNvPr>
          <p:cNvSpPr/>
          <p:nvPr/>
        </p:nvSpPr>
        <p:spPr>
          <a:xfrm>
            <a:off x="5342174" y="516464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31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FE16F9-8B2C-4487-A35E-E6063016DDB2}"/>
              </a:ext>
            </a:extLst>
          </p:cNvPr>
          <p:cNvCxnSpPr>
            <a:cxnSpLocks/>
          </p:cNvCxnSpPr>
          <p:nvPr/>
        </p:nvCxnSpPr>
        <p:spPr>
          <a:xfrm>
            <a:off x="5536904" y="563220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EACC0E-AC40-4C71-BD5C-71683CF3AB62}"/>
              </a:ext>
            </a:extLst>
          </p:cNvPr>
          <p:cNvSpPr/>
          <p:nvPr/>
        </p:nvSpPr>
        <p:spPr>
          <a:xfrm>
            <a:off x="7378165" y="430290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B27878-E0DC-46E6-BEA6-084EA7312F3E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 flipH="1">
            <a:off x="7586785" y="4752849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6EBB5563-9C17-496D-819C-8D934713AE17}"/>
              </a:ext>
            </a:extLst>
          </p:cNvPr>
          <p:cNvSpPr/>
          <p:nvPr/>
        </p:nvSpPr>
        <p:spPr>
          <a:xfrm>
            <a:off x="7357731" y="51923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AA7719-F87C-4975-BF40-F78518739F4F}"/>
              </a:ext>
            </a:extLst>
          </p:cNvPr>
          <p:cNvCxnSpPr>
            <a:cxnSpLocks/>
            <a:stCxn id="50" idx="3"/>
            <a:endCxn id="55" idx="7"/>
          </p:cNvCxnSpPr>
          <p:nvPr/>
        </p:nvCxnSpPr>
        <p:spPr>
          <a:xfrm flipH="1">
            <a:off x="7041731" y="4686956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09ACB4-D795-4C92-A9FA-C6C01C33A066}"/>
              </a:ext>
            </a:extLst>
          </p:cNvPr>
          <p:cNvSpPr/>
          <p:nvPr/>
        </p:nvSpPr>
        <p:spPr>
          <a:xfrm>
            <a:off x="6650711" y="591976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B06B2F-FB2D-438E-A47E-62731B14B8C4}"/>
              </a:ext>
            </a:extLst>
          </p:cNvPr>
          <p:cNvSpPr/>
          <p:nvPr/>
        </p:nvSpPr>
        <p:spPr>
          <a:xfrm>
            <a:off x="6650712" y="512253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33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34AB82-5CB3-4A3B-BB66-07A2FE7DA752}"/>
              </a:ext>
            </a:extLst>
          </p:cNvPr>
          <p:cNvCxnSpPr>
            <a:cxnSpLocks/>
          </p:cNvCxnSpPr>
          <p:nvPr/>
        </p:nvCxnSpPr>
        <p:spPr>
          <a:xfrm>
            <a:off x="6895507" y="558698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311FE71-C5AC-4D5D-AAAC-01EF60733CD7}"/>
              </a:ext>
            </a:extLst>
          </p:cNvPr>
          <p:cNvCxnSpPr>
            <a:cxnSpLocks/>
            <a:stCxn id="50" idx="2"/>
            <a:endCxn id="43" idx="6"/>
          </p:cNvCxnSpPr>
          <p:nvPr/>
        </p:nvCxnSpPr>
        <p:spPr>
          <a:xfrm flipH="1">
            <a:off x="6417542" y="4527878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82A21BF-5BED-4B96-A4A3-A8D4BFC789C7}"/>
              </a:ext>
            </a:extLst>
          </p:cNvPr>
          <p:cNvSpPr/>
          <p:nvPr/>
        </p:nvSpPr>
        <p:spPr>
          <a:xfrm>
            <a:off x="8803857" y="443347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FA2634-6CB4-416B-85C4-C8BCCD4ED222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 flipH="1">
            <a:off x="9032910" y="4883416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26739D8-B746-400F-9C6F-245305693B08}"/>
              </a:ext>
            </a:extLst>
          </p:cNvPr>
          <p:cNvSpPr/>
          <p:nvPr/>
        </p:nvSpPr>
        <p:spPr>
          <a:xfrm>
            <a:off x="8803856" y="508119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B2A911A-F201-4672-982D-B459166AC537}"/>
              </a:ext>
            </a:extLst>
          </p:cNvPr>
          <p:cNvCxnSpPr>
            <a:cxnSpLocks/>
            <a:stCxn id="59" idx="3"/>
            <a:endCxn id="64" idx="7"/>
          </p:cNvCxnSpPr>
          <p:nvPr/>
        </p:nvCxnSpPr>
        <p:spPr>
          <a:xfrm flipH="1">
            <a:off x="8577615" y="4817523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903EF640-D274-4D79-B6AD-81107BB50160}"/>
              </a:ext>
            </a:extLst>
          </p:cNvPr>
          <p:cNvSpPr/>
          <p:nvPr/>
        </p:nvSpPr>
        <p:spPr>
          <a:xfrm>
            <a:off x="8152272" y="585082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BE4A22B-7D7A-42BC-84F8-8C679BBF035C}"/>
              </a:ext>
            </a:extLst>
          </p:cNvPr>
          <p:cNvSpPr/>
          <p:nvPr/>
        </p:nvSpPr>
        <p:spPr>
          <a:xfrm>
            <a:off x="8186596" y="508119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41D659-FACB-452C-8DFE-FF8128A2628B}"/>
              </a:ext>
            </a:extLst>
          </p:cNvPr>
          <p:cNvCxnSpPr>
            <a:cxnSpLocks/>
          </p:cNvCxnSpPr>
          <p:nvPr/>
        </p:nvCxnSpPr>
        <p:spPr>
          <a:xfrm>
            <a:off x="8381326" y="5548749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9C7578E-7913-4F28-9DF6-A12AAF6C5994}"/>
              </a:ext>
            </a:extLst>
          </p:cNvPr>
          <p:cNvSpPr/>
          <p:nvPr/>
        </p:nvSpPr>
        <p:spPr>
          <a:xfrm>
            <a:off x="10222587" y="4219453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438A049-179C-450D-9955-2CA3E8C41C6C}"/>
              </a:ext>
            </a:extLst>
          </p:cNvPr>
          <p:cNvCxnSpPr>
            <a:cxnSpLocks/>
            <a:stCxn id="66" idx="4"/>
            <a:endCxn id="68" idx="0"/>
          </p:cNvCxnSpPr>
          <p:nvPr/>
        </p:nvCxnSpPr>
        <p:spPr>
          <a:xfrm flipH="1">
            <a:off x="10431207" y="4669396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679B722-F131-4586-8DE6-D4F922A9B9F8}"/>
              </a:ext>
            </a:extLst>
          </p:cNvPr>
          <p:cNvSpPr/>
          <p:nvPr/>
        </p:nvSpPr>
        <p:spPr>
          <a:xfrm>
            <a:off x="10202153" y="510886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E878EC3-82C4-4119-88A5-87CC576C5E45}"/>
              </a:ext>
            </a:extLst>
          </p:cNvPr>
          <p:cNvCxnSpPr>
            <a:cxnSpLocks/>
            <a:stCxn id="66" idx="3"/>
            <a:endCxn id="71" idx="7"/>
          </p:cNvCxnSpPr>
          <p:nvPr/>
        </p:nvCxnSpPr>
        <p:spPr>
          <a:xfrm flipH="1">
            <a:off x="9886153" y="4603503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8FEA39A-8CA1-441E-AB3F-CD8A82E3FBDE}"/>
              </a:ext>
            </a:extLst>
          </p:cNvPr>
          <p:cNvSpPr/>
          <p:nvPr/>
        </p:nvSpPr>
        <p:spPr>
          <a:xfrm>
            <a:off x="9495133" y="5836310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3D59648-3F4C-46B7-8FB9-912CD73CC2DB}"/>
              </a:ext>
            </a:extLst>
          </p:cNvPr>
          <p:cNvSpPr/>
          <p:nvPr/>
        </p:nvSpPr>
        <p:spPr>
          <a:xfrm>
            <a:off x="9495134" y="5039078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813313-93B9-4180-933D-059F01EDCAA7}"/>
              </a:ext>
            </a:extLst>
          </p:cNvPr>
          <p:cNvCxnSpPr>
            <a:cxnSpLocks/>
          </p:cNvCxnSpPr>
          <p:nvPr/>
        </p:nvCxnSpPr>
        <p:spPr>
          <a:xfrm>
            <a:off x="9739929" y="5503535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34C32F0-9CB4-489A-9B01-1A7B15750D19}"/>
              </a:ext>
            </a:extLst>
          </p:cNvPr>
          <p:cNvCxnSpPr>
            <a:cxnSpLocks/>
            <a:stCxn id="66" idx="2"/>
            <a:endCxn id="59" idx="6"/>
          </p:cNvCxnSpPr>
          <p:nvPr/>
        </p:nvCxnSpPr>
        <p:spPr>
          <a:xfrm flipH="1">
            <a:off x="9261964" y="4444425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2219AAD-52D1-43FD-A646-A25960FC3ACD}"/>
              </a:ext>
            </a:extLst>
          </p:cNvPr>
          <p:cNvCxnSpPr>
            <a:cxnSpLocks/>
            <a:stCxn id="66" idx="1"/>
            <a:endCxn id="50" idx="6"/>
          </p:cNvCxnSpPr>
          <p:nvPr/>
        </p:nvCxnSpPr>
        <p:spPr>
          <a:xfrm flipH="1">
            <a:off x="7836272" y="4285346"/>
            <a:ext cx="2453403" cy="242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00E724-B43B-4AB7-B111-F0C6031D3388}"/>
              </a:ext>
            </a:extLst>
          </p:cNvPr>
          <p:cNvSpPr/>
          <p:nvPr/>
        </p:nvSpPr>
        <p:spPr>
          <a:xfrm>
            <a:off x="645548" y="1504034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7EA7E27-983B-41AF-9276-649737EE3B74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849995" y="1953977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BB92D23-1BC2-4C5E-843A-9520653F9EEE}"/>
              </a:ext>
            </a:extLst>
          </p:cNvPr>
          <p:cNvSpPr/>
          <p:nvPr/>
        </p:nvSpPr>
        <p:spPr>
          <a:xfrm>
            <a:off x="620942" y="2403188"/>
            <a:ext cx="458107" cy="449943"/>
          </a:xfrm>
          <a:prstGeom prst="ellipse">
            <a:avLst/>
          </a:prstGeom>
          <a:solidFill>
            <a:srgbClr val="EC8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D22F020-76A0-4B18-8DFD-16FBE55E3B1E}"/>
              </a:ext>
            </a:extLst>
          </p:cNvPr>
          <p:cNvSpPr/>
          <p:nvPr/>
        </p:nvSpPr>
        <p:spPr>
          <a:xfrm>
            <a:off x="6697503" y="240253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B2D1E32-B7E1-4207-9293-FFD52037122E}"/>
              </a:ext>
            </a:extLst>
          </p:cNvPr>
          <p:cNvSpPr/>
          <p:nvPr/>
        </p:nvSpPr>
        <p:spPr>
          <a:xfrm>
            <a:off x="6731827" y="163290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4C31B0-D46F-4B8D-9A24-EF2A14F9C106}"/>
              </a:ext>
            </a:extLst>
          </p:cNvPr>
          <p:cNvCxnSpPr>
            <a:cxnSpLocks/>
          </p:cNvCxnSpPr>
          <p:nvPr/>
        </p:nvCxnSpPr>
        <p:spPr>
          <a:xfrm>
            <a:off x="6926557" y="210045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BD6255-DE3A-42B8-AA6E-45418719C2B5}"/>
                  </a:ext>
                </a:extLst>
              </p:cNvPr>
              <p:cNvSpPr txBox="1"/>
              <p:nvPr/>
            </p:nvSpPr>
            <p:spPr>
              <a:xfrm>
                <a:off x="1219200" y="5230542"/>
                <a:ext cx="205399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BD6255-DE3A-42B8-AA6E-45418719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230542"/>
                <a:ext cx="20539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EEF5A-D927-4B94-8966-AA96AB3A3F48}"/>
                  </a:ext>
                </a:extLst>
              </p:cNvPr>
              <p:cNvSpPr txBox="1"/>
              <p:nvPr/>
            </p:nvSpPr>
            <p:spPr>
              <a:xfrm>
                <a:off x="7506523" y="3663607"/>
                <a:ext cx="205399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EEF5A-D927-4B94-8966-AA96AB3A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523" y="3663607"/>
                <a:ext cx="205399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AF349A-5124-4904-BEFE-7276CF05F677}"/>
              </a:ext>
            </a:extLst>
          </p:cNvPr>
          <p:cNvCxnSpPr/>
          <p:nvPr/>
        </p:nvCxnSpPr>
        <p:spPr>
          <a:xfrm flipV="1">
            <a:off x="4691925" y="1632905"/>
            <a:ext cx="1187933" cy="50357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486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B250-032E-4544-A07D-B278463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F1390-E00D-471B-A9EE-E01CA968B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enqueue an element in a Binomial Queue, we simply make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out of it and </a:t>
                </a:r>
                <a:r>
                  <a:rPr lang="en-US" dirty="0">
                    <a:solidFill>
                      <a:schemeClr val="accent1"/>
                    </a:solidFill>
                  </a:rPr>
                  <a:t>merge</a:t>
                </a:r>
                <a:r>
                  <a:rPr lang="en-US" dirty="0"/>
                  <a:t> this singleton queue with the rest of the queue.</a:t>
                </a:r>
              </a:p>
              <a:p>
                <a:r>
                  <a:rPr lang="en-US" dirty="0"/>
                  <a:t>Since we can generate up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pairs of trees that we should merge, enqueue() is also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𝒪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operation 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F1390-E00D-471B-A9EE-E01CA968B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4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5D4-62C4-4B4D-AC78-CB2F5378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Merging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ways to merge heap A with heap B (assume same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Call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deleteMin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on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and for every one of those times, insert into B. Complexity: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Can drop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instead of calling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deleteMin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()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we have a way of traversing the heap (BFS, DFS, Iterator…).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(Only in array implementation): </a:t>
                </a:r>
                <a:r>
                  <a:rPr lang="en-US" dirty="0"/>
                  <a:t>Merge the two arrays into a new one,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and then call </a:t>
                </a:r>
                <a:r>
                  <a:rPr lang="en-US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heapify</a:t>
                </a:r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 </a:t>
                </a:r>
                <a:r>
                  <a:rPr lang="en-US" dirty="0"/>
                  <a:t>on the new array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So, in total, the copying over “wins” and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merging two </a:t>
                </a:r>
                <a:r>
                  <a:rPr lang="en-US" dirty="0" err="1"/>
                  <a:t>equi</a:t>
                </a:r>
                <a:r>
                  <a:rPr lang="en-US" dirty="0"/>
                  <a:t>-sized heaps.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0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6076852" y="220493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281299" y="2654875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6052246" y="3104086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4931431" y="221977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1152692" y="2219770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721EF-64D0-4C4D-84B2-52CD9565F0F4}"/>
              </a:ext>
            </a:extLst>
          </p:cNvPr>
          <p:cNvSpPr txBox="1"/>
          <p:nvPr/>
        </p:nvSpPr>
        <p:spPr>
          <a:xfrm>
            <a:off x="508000" y="3250179"/>
            <a:ext cx="1836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Enqueue 8</a:t>
            </a:r>
          </a:p>
        </p:txBody>
      </p:sp>
    </p:spTree>
    <p:extLst>
      <p:ext uri="{BB962C8B-B14F-4D97-AF65-F5344CB8AC3E}">
        <p14:creationId xmlns:p14="http://schemas.microsoft.com/office/powerpoint/2010/main" val="3410873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6076852" y="220493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281299" y="2654875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6052246" y="310408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4931431" y="2219771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1152692" y="2219770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1568-1660-4CE2-B945-B4D63F05FB18}"/>
              </a:ext>
            </a:extLst>
          </p:cNvPr>
          <p:cNvSpPr txBox="1"/>
          <p:nvPr/>
        </p:nvSpPr>
        <p:spPr>
          <a:xfrm>
            <a:off x="3017258" y="4238548"/>
            <a:ext cx="4736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	</a:t>
            </a:r>
            <a:r>
              <a:rPr lang="en-US" sz="4200" dirty="0">
                <a:solidFill>
                  <a:schemeClr val="accent2"/>
                </a:solidFill>
              </a:rPr>
              <a:t>1 0 1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  <a:br>
              <a:rPr lang="en-US" sz="4200" dirty="0">
                <a:solidFill>
                  <a:schemeClr val="accent2"/>
                </a:solidFill>
              </a:rPr>
            </a:br>
            <a:r>
              <a:rPr lang="en-US" sz="4200" dirty="0"/>
              <a:t>    + </a:t>
            </a:r>
            <a:r>
              <a:rPr lang="en-US" sz="4200" dirty="0">
                <a:solidFill>
                  <a:srgbClr val="FF00FF"/>
                </a:solidFill>
              </a:rPr>
              <a:t>0 0 0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3D51A-B04D-4F65-99D2-6AABF48684C1}"/>
              </a:ext>
            </a:extLst>
          </p:cNvPr>
          <p:cNvCxnSpPr/>
          <p:nvPr/>
        </p:nvCxnSpPr>
        <p:spPr>
          <a:xfrm>
            <a:off x="3876431" y="5512083"/>
            <a:ext cx="1594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/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Merge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s </a:t>
                </a:r>
                <a:br>
                  <a:rPr lang="en-US" sz="2600" dirty="0">
                    <a:solidFill>
                      <a:schemeClr val="accent2"/>
                    </a:solidFill>
                  </a:rPr>
                </a:br>
                <a:r>
                  <a:rPr lang="en-US" sz="2600" dirty="0">
                    <a:solidFill>
                      <a:schemeClr val="accent2"/>
                    </a:solidFill>
                  </a:rPr>
                  <a:t>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blipFill>
                <a:blip r:embed="rId2"/>
                <a:stretch>
                  <a:fillRect l="-3947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81CFE5-7524-47B9-B8A5-2890BCD682DD}"/>
              </a:ext>
            </a:extLst>
          </p:cNvPr>
          <p:cNvSpPr txBox="1"/>
          <p:nvPr/>
        </p:nvSpPr>
        <p:spPr>
          <a:xfrm>
            <a:off x="3876430" y="5615914"/>
            <a:ext cx="175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         </a:t>
            </a:r>
            <a:r>
              <a:rPr lang="en-US" sz="42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AA6701-47B0-4753-BCE4-4FE77DE65FF9}"/>
              </a:ext>
            </a:extLst>
          </p:cNvPr>
          <p:cNvCxnSpPr/>
          <p:nvPr/>
        </p:nvCxnSpPr>
        <p:spPr>
          <a:xfrm>
            <a:off x="479298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006F6-074D-475D-8B6E-0A5C3ECDA7AA}"/>
              </a:ext>
            </a:extLst>
          </p:cNvPr>
          <p:cNvSpPr/>
          <p:nvPr/>
        </p:nvSpPr>
        <p:spPr>
          <a:xfrm>
            <a:off x="4725068" y="3723501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1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920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6076852" y="220493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281299" y="2654875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6052246" y="3104086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3777591" y="3072308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3786010" y="2172415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1568-1660-4CE2-B945-B4D63F05FB18}"/>
              </a:ext>
            </a:extLst>
          </p:cNvPr>
          <p:cNvSpPr txBox="1"/>
          <p:nvPr/>
        </p:nvSpPr>
        <p:spPr>
          <a:xfrm>
            <a:off x="3017258" y="4238548"/>
            <a:ext cx="4736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       1 0 1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  <a:br>
              <a:rPr lang="en-US" sz="4200" dirty="0">
                <a:solidFill>
                  <a:schemeClr val="accent2"/>
                </a:solidFill>
              </a:rPr>
            </a:br>
            <a:r>
              <a:rPr lang="en-US" sz="4200" dirty="0"/>
              <a:t>    + </a:t>
            </a:r>
            <a:r>
              <a:rPr lang="en-US" sz="4200" dirty="0">
                <a:solidFill>
                  <a:srgbClr val="FF00FF"/>
                </a:solidFill>
              </a:rPr>
              <a:t>0 0 0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3D51A-B04D-4F65-99D2-6AABF48684C1}"/>
              </a:ext>
            </a:extLst>
          </p:cNvPr>
          <p:cNvCxnSpPr/>
          <p:nvPr/>
        </p:nvCxnSpPr>
        <p:spPr>
          <a:xfrm>
            <a:off x="3876431" y="5512083"/>
            <a:ext cx="1594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/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Merge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s </a:t>
                </a:r>
                <a:br>
                  <a:rPr lang="en-US" sz="2600" dirty="0">
                    <a:solidFill>
                      <a:schemeClr val="accent2"/>
                    </a:solidFill>
                  </a:rPr>
                </a:br>
                <a:r>
                  <a:rPr lang="en-US" sz="2600" dirty="0">
                    <a:solidFill>
                      <a:schemeClr val="accent2"/>
                    </a:solidFill>
                  </a:rPr>
                  <a:t>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blipFill>
                <a:blip r:embed="rId2"/>
                <a:stretch>
                  <a:fillRect l="-3947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81CFE5-7524-47B9-B8A5-2890BCD682DD}"/>
              </a:ext>
            </a:extLst>
          </p:cNvPr>
          <p:cNvSpPr txBox="1"/>
          <p:nvPr/>
        </p:nvSpPr>
        <p:spPr>
          <a:xfrm>
            <a:off x="3876430" y="5615914"/>
            <a:ext cx="175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         </a:t>
            </a:r>
            <a:r>
              <a:rPr lang="en-US" sz="42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AA6701-47B0-4753-BCE4-4FE77DE65FF9}"/>
              </a:ext>
            </a:extLst>
          </p:cNvPr>
          <p:cNvCxnSpPr/>
          <p:nvPr/>
        </p:nvCxnSpPr>
        <p:spPr>
          <a:xfrm>
            <a:off x="475488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006F6-074D-475D-8B6E-0A5C3ECDA7AA}"/>
              </a:ext>
            </a:extLst>
          </p:cNvPr>
          <p:cNvSpPr/>
          <p:nvPr/>
        </p:nvSpPr>
        <p:spPr>
          <a:xfrm>
            <a:off x="4673600" y="371540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1</a:t>
            </a:r>
            <a:endParaRPr lang="en-US" sz="4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8C1AA2-C2DD-422F-BAE4-F815730DA35D}"/>
              </a:ext>
            </a:extLst>
          </p:cNvPr>
          <p:cNvCxnSpPr>
            <a:cxnSpLocks/>
          </p:cNvCxnSpPr>
          <p:nvPr/>
        </p:nvCxnSpPr>
        <p:spPr>
          <a:xfrm>
            <a:off x="4006645" y="2647255"/>
            <a:ext cx="0" cy="40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75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6076852" y="2204932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281299" y="2654875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6052246" y="3104086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3777591" y="3072308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3786010" y="2172415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1568-1660-4CE2-B945-B4D63F05FB18}"/>
              </a:ext>
            </a:extLst>
          </p:cNvPr>
          <p:cNvSpPr txBox="1"/>
          <p:nvPr/>
        </p:nvSpPr>
        <p:spPr>
          <a:xfrm>
            <a:off x="3017258" y="4238548"/>
            <a:ext cx="4736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       1 0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  <a:r>
              <a:rPr lang="en-US" sz="4200" dirty="0">
                <a:solidFill>
                  <a:schemeClr val="accent2"/>
                </a:solidFill>
              </a:rPr>
              <a:t> 1</a:t>
            </a:r>
            <a:br>
              <a:rPr lang="en-US" sz="4200" dirty="0">
                <a:solidFill>
                  <a:schemeClr val="accent2"/>
                </a:solidFill>
              </a:rPr>
            </a:br>
            <a:r>
              <a:rPr lang="en-US" sz="4200" dirty="0"/>
              <a:t>    + </a:t>
            </a:r>
            <a:r>
              <a:rPr lang="en-US" sz="4200" dirty="0">
                <a:solidFill>
                  <a:srgbClr val="FF00FF"/>
                </a:solidFill>
              </a:rPr>
              <a:t>0 0 0 1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3D51A-B04D-4F65-99D2-6AABF48684C1}"/>
              </a:ext>
            </a:extLst>
          </p:cNvPr>
          <p:cNvCxnSpPr/>
          <p:nvPr/>
        </p:nvCxnSpPr>
        <p:spPr>
          <a:xfrm>
            <a:off x="3876431" y="5512083"/>
            <a:ext cx="1594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/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Merge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s </a:t>
                </a:r>
                <a:br>
                  <a:rPr lang="en-US" sz="2600" dirty="0">
                    <a:solidFill>
                      <a:schemeClr val="accent2"/>
                    </a:solidFill>
                  </a:rPr>
                </a:br>
                <a:r>
                  <a:rPr lang="en-US" sz="2600" dirty="0">
                    <a:solidFill>
                      <a:schemeClr val="accent2"/>
                    </a:solidFill>
                  </a:rPr>
                  <a:t>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blipFill>
                <a:blip r:embed="rId2"/>
                <a:stretch>
                  <a:fillRect l="-3947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81CFE5-7524-47B9-B8A5-2890BCD682DD}"/>
              </a:ext>
            </a:extLst>
          </p:cNvPr>
          <p:cNvSpPr txBox="1"/>
          <p:nvPr/>
        </p:nvSpPr>
        <p:spPr>
          <a:xfrm>
            <a:off x="3876430" y="5615914"/>
            <a:ext cx="175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         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AA6701-47B0-4753-BCE4-4FE77DE65FF9}"/>
              </a:ext>
            </a:extLst>
          </p:cNvPr>
          <p:cNvCxnSpPr/>
          <p:nvPr/>
        </p:nvCxnSpPr>
        <p:spPr>
          <a:xfrm>
            <a:off x="475488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006F6-074D-475D-8B6E-0A5C3ECDA7AA}"/>
              </a:ext>
            </a:extLst>
          </p:cNvPr>
          <p:cNvSpPr/>
          <p:nvPr/>
        </p:nvSpPr>
        <p:spPr>
          <a:xfrm>
            <a:off x="4673600" y="371540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8C1AA2-C2DD-422F-BAE4-F815730DA35D}"/>
              </a:ext>
            </a:extLst>
          </p:cNvPr>
          <p:cNvCxnSpPr>
            <a:cxnSpLocks/>
          </p:cNvCxnSpPr>
          <p:nvPr/>
        </p:nvCxnSpPr>
        <p:spPr>
          <a:xfrm>
            <a:off x="4006645" y="2647255"/>
            <a:ext cx="0" cy="40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233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5305762" y="1804574"/>
            <a:ext cx="430932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5496622" y="2254517"/>
            <a:ext cx="13586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5281156" y="2703728"/>
            <a:ext cx="430932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4354219" y="3455793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4347398" y="2738780"/>
            <a:ext cx="458107" cy="4499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1568-1660-4CE2-B945-B4D63F05FB18}"/>
              </a:ext>
            </a:extLst>
          </p:cNvPr>
          <p:cNvSpPr txBox="1"/>
          <p:nvPr/>
        </p:nvSpPr>
        <p:spPr>
          <a:xfrm>
            <a:off x="3017258" y="4238548"/>
            <a:ext cx="4736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       1 0 </a:t>
            </a:r>
            <a:r>
              <a:rPr lang="en-US" sz="4200" dirty="0">
                <a:solidFill>
                  <a:srgbClr val="FF0000"/>
                </a:solidFill>
              </a:rPr>
              <a:t>1</a:t>
            </a:r>
            <a:r>
              <a:rPr lang="en-US" sz="4200" dirty="0">
                <a:solidFill>
                  <a:schemeClr val="accent2"/>
                </a:solidFill>
              </a:rPr>
              <a:t> 1</a:t>
            </a:r>
            <a:br>
              <a:rPr lang="en-US" sz="4200" dirty="0">
                <a:solidFill>
                  <a:schemeClr val="accent2"/>
                </a:solidFill>
              </a:rPr>
            </a:br>
            <a:r>
              <a:rPr lang="en-US" sz="4200" dirty="0"/>
              <a:t>    + </a:t>
            </a:r>
            <a:r>
              <a:rPr lang="en-US" sz="4200" dirty="0">
                <a:solidFill>
                  <a:srgbClr val="FF00FF"/>
                </a:solidFill>
              </a:rPr>
              <a:t>0 0 0 1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3D51A-B04D-4F65-99D2-6AABF48684C1}"/>
              </a:ext>
            </a:extLst>
          </p:cNvPr>
          <p:cNvCxnSpPr/>
          <p:nvPr/>
        </p:nvCxnSpPr>
        <p:spPr>
          <a:xfrm>
            <a:off x="3876431" y="5512083"/>
            <a:ext cx="1594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/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chemeClr val="accent2"/>
                    </a:solidFill>
                  </a:rPr>
                  <a:t>Merge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s </a:t>
                </a:r>
                <a:br>
                  <a:rPr lang="en-US" sz="2600" dirty="0">
                    <a:solidFill>
                      <a:schemeClr val="accent2"/>
                    </a:solidFill>
                  </a:rPr>
                </a:br>
                <a:r>
                  <a:rPr lang="en-US" sz="2600" dirty="0">
                    <a:solidFill>
                      <a:schemeClr val="accent2"/>
                    </a:solidFill>
                  </a:rPr>
                  <a:t>into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15926-FF88-4CAD-B227-612EC281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9" y="3211041"/>
                <a:ext cx="2782272" cy="892552"/>
              </a:xfrm>
              <a:prstGeom prst="rect">
                <a:avLst/>
              </a:prstGeom>
              <a:blipFill>
                <a:blip r:embed="rId2"/>
                <a:stretch>
                  <a:fillRect l="-3947" t="-6164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81CFE5-7524-47B9-B8A5-2890BCD682DD}"/>
              </a:ext>
            </a:extLst>
          </p:cNvPr>
          <p:cNvSpPr txBox="1"/>
          <p:nvPr/>
        </p:nvSpPr>
        <p:spPr>
          <a:xfrm>
            <a:off x="3876430" y="5615914"/>
            <a:ext cx="175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     </a:t>
            </a:r>
            <a:r>
              <a:rPr lang="en-US" sz="4200" dirty="0">
                <a:solidFill>
                  <a:srgbClr val="FF0000"/>
                </a:solidFill>
              </a:rPr>
              <a:t>0</a:t>
            </a:r>
            <a:r>
              <a:rPr lang="en-US" sz="4200" dirty="0"/>
              <a:t> 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AA6701-47B0-4753-BCE4-4FE77DE65FF9}"/>
              </a:ext>
            </a:extLst>
          </p:cNvPr>
          <p:cNvCxnSpPr/>
          <p:nvPr/>
        </p:nvCxnSpPr>
        <p:spPr>
          <a:xfrm>
            <a:off x="475488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006F6-074D-475D-8B6E-0A5C3ECDA7AA}"/>
              </a:ext>
            </a:extLst>
          </p:cNvPr>
          <p:cNvSpPr/>
          <p:nvPr/>
        </p:nvSpPr>
        <p:spPr>
          <a:xfrm>
            <a:off x="4673600" y="371540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8C1AA2-C2DD-422F-BAE4-F815730DA35D}"/>
              </a:ext>
            </a:extLst>
          </p:cNvPr>
          <p:cNvCxnSpPr>
            <a:cxnSpLocks/>
          </p:cNvCxnSpPr>
          <p:nvPr/>
        </p:nvCxnSpPr>
        <p:spPr>
          <a:xfrm>
            <a:off x="4583273" y="3201941"/>
            <a:ext cx="0" cy="278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E3FF6D-C505-426D-93E9-9004934EAA7E}"/>
              </a:ext>
            </a:extLst>
          </p:cNvPr>
          <p:cNvCxnSpPr>
            <a:cxnSpLocks/>
            <a:stCxn id="26" idx="3"/>
            <a:endCxn id="30" idx="0"/>
          </p:cNvCxnSpPr>
          <p:nvPr/>
        </p:nvCxnSpPr>
        <p:spPr>
          <a:xfrm flipH="1">
            <a:off x="4576452" y="2188624"/>
            <a:ext cx="792419" cy="550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7920B9-4119-4E01-96E1-6523E27A163E}"/>
              </a:ext>
            </a:extLst>
          </p:cNvPr>
          <p:cNvCxnSpPr/>
          <p:nvPr/>
        </p:nvCxnSpPr>
        <p:spPr>
          <a:xfrm>
            <a:off x="432816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4CF875D-BBF8-404B-8BD0-8EDF5C90FE09}"/>
              </a:ext>
            </a:extLst>
          </p:cNvPr>
          <p:cNvSpPr/>
          <p:nvPr/>
        </p:nvSpPr>
        <p:spPr>
          <a:xfrm>
            <a:off x="4224020" y="372302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0120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559-DF36-4229-B7CB-11CF17D1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Enqueuing example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B6A07-B3FC-43AC-8531-49BAAF1BA339}"/>
              </a:ext>
            </a:extLst>
          </p:cNvPr>
          <p:cNvSpPr/>
          <p:nvPr/>
        </p:nvSpPr>
        <p:spPr>
          <a:xfrm>
            <a:off x="7832958" y="2231392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C4262-3CD4-4FBB-BE8D-1EB57138CC15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8062011" y="2681335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B39CA8-DB91-43F8-BB0C-A810D406B893}"/>
              </a:ext>
            </a:extLst>
          </p:cNvPr>
          <p:cNvSpPr/>
          <p:nvPr/>
        </p:nvSpPr>
        <p:spPr>
          <a:xfrm>
            <a:off x="7832957" y="2879115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5675F-BC9D-4CC0-8691-1DF8A50E05DB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7606716" y="2615442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3A1A25-72D0-43BF-8A27-A7BB9E05BE31}"/>
              </a:ext>
            </a:extLst>
          </p:cNvPr>
          <p:cNvSpPr/>
          <p:nvPr/>
        </p:nvSpPr>
        <p:spPr>
          <a:xfrm>
            <a:off x="7181373" y="3648742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F15B21-3EBB-4C5D-8EDC-CAD189ADD88E}"/>
              </a:ext>
            </a:extLst>
          </p:cNvPr>
          <p:cNvSpPr/>
          <p:nvPr/>
        </p:nvSpPr>
        <p:spPr>
          <a:xfrm>
            <a:off x="7215697" y="2879115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B636E9-0735-40C5-B508-C8ACDB2A44C9}"/>
              </a:ext>
            </a:extLst>
          </p:cNvPr>
          <p:cNvCxnSpPr>
            <a:cxnSpLocks/>
          </p:cNvCxnSpPr>
          <p:nvPr/>
        </p:nvCxnSpPr>
        <p:spPr>
          <a:xfrm>
            <a:off x="7410427" y="33466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4DE90B2-4F4D-4697-B14F-D10FD8827FF5}"/>
              </a:ext>
            </a:extLst>
          </p:cNvPr>
          <p:cNvSpPr/>
          <p:nvPr/>
        </p:nvSpPr>
        <p:spPr>
          <a:xfrm>
            <a:off x="9251688" y="2017372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ECF22D-536A-4BF0-AF63-4F73659D89DE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9460308" y="2467315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0638B57-3CFC-4552-9544-312FD5395B9D}"/>
              </a:ext>
            </a:extLst>
          </p:cNvPr>
          <p:cNvSpPr/>
          <p:nvPr/>
        </p:nvSpPr>
        <p:spPr>
          <a:xfrm>
            <a:off x="9231254" y="2906781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3C659D-549F-47A4-B6C3-8AC082A1B8B1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8915254" y="2401422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CA8CED9-90DB-420D-9C11-1BDE56E0B680}"/>
              </a:ext>
            </a:extLst>
          </p:cNvPr>
          <p:cNvSpPr/>
          <p:nvPr/>
        </p:nvSpPr>
        <p:spPr>
          <a:xfrm>
            <a:off x="8524234" y="3634229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06528E-1C44-4E03-AD77-E81298B6A722}"/>
              </a:ext>
            </a:extLst>
          </p:cNvPr>
          <p:cNvSpPr/>
          <p:nvPr/>
        </p:nvSpPr>
        <p:spPr>
          <a:xfrm>
            <a:off x="8524235" y="2836997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25BA11-724F-4904-BB83-AFB13DB97ABE}"/>
              </a:ext>
            </a:extLst>
          </p:cNvPr>
          <p:cNvCxnSpPr>
            <a:cxnSpLocks/>
          </p:cNvCxnSpPr>
          <p:nvPr/>
        </p:nvCxnSpPr>
        <p:spPr>
          <a:xfrm>
            <a:off x="8769030" y="330145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C29055-AE95-49CE-BBA7-28BFC14DE2A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8291065" y="2242344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E866DEE-E9AA-4EC8-9E84-3B41F6AB490F}"/>
              </a:ext>
            </a:extLst>
          </p:cNvPr>
          <p:cNvSpPr/>
          <p:nvPr/>
        </p:nvSpPr>
        <p:spPr>
          <a:xfrm>
            <a:off x="5403685" y="1685505"/>
            <a:ext cx="430932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CE7FB7-5312-4BDE-8F25-1FC27CAB51D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5594545" y="2135448"/>
            <a:ext cx="13586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1BBF24B-6084-4A49-B778-2598A8D5EAF3}"/>
              </a:ext>
            </a:extLst>
          </p:cNvPr>
          <p:cNvSpPr/>
          <p:nvPr/>
        </p:nvSpPr>
        <p:spPr>
          <a:xfrm>
            <a:off x="5379079" y="2584659"/>
            <a:ext cx="430932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48D7C4-7047-4DE5-8108-54D5C4495EBE}"/>
              </a:ext>
            </a:extLst>
          </p:cNvPr>
          <p:cNvSpPr/>
          <p:nvPr/>
        </p:nvSpPr>
        <p:spPr>
          <a:xfrm>
            <a:off x="4452142" y="3336724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4282D-E9A7-4D6B-A0DA-FD3E802D9A28}"/>
              </a:ext>
            </a:extLst>
          </p:cNvPr>
          <p:cNvSpPr/>
          <p:nvPr/>
        </p:nvSpPr>
        <p:spPr>
          <a:xfrm>
            <a:off x="4445321" y="2619711"/>
            <a:ext cx="458107" cy="4499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1568-1660-4CE2-B945-B4D63F05FB18}"/>
              </a:ext>
            </a:extLst>
          </p:cNvPr>
          <p:cNvSpPr txBox="1"/>
          <p:nvPr/>
        </p:nvSpPr>
        <p:spPr>
          <a:xfrm>
            <a:off x="3017258" y="4238548"/>
            <a:ext cx="4736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       1 0 1 1</a:t>
            </a:r>
            <a:br>
              <a:rPr lang="en-US" sz="4200" dirty="0">
                <a:solidFill>
                  <a:schemeClr val="accent2"/>
                </a:solidFill>
              </a:rPr>
            </a:br>
            <a:r>
              <a:rPr lang="en-US" sz="4200" dirty="0"/>
              <a:t>    + </a:t>
            </a:r>
            <a:r>
              <a:rPr lang="en-US" sz="4200" dirty="0">
                <a:solidFill>
                  <a:srgbClr val="FF00FF"/>
                </a:solidFill>
              </a:rPr>
              <a:t>0 0 0 1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3D51A-B04D-4F65-99D2-6AABF48684C1}"/>
              </a:ext>
            </a:extLst>
          </p:cNvPr>
          <p:cNvCxnSpPr/>
          <p:nvPr/>
        </p:nvCxnSpPr>
        <p:spPr>
          <a:xfrm>
            <a:off x="3876431" y="5512083"/>
            <a:ext cx="1594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B15926-FF88-4CAD-B227-612EC281250A}"/>
              </a:ext>
            </a:extLst>
          </p:cNvPr>
          <p:cNvSpPr txBox="1"/>
          <p:nvPr/>
        </p:nvSpPr>
        <p:spPr>
          <a:xfrm>
            <a:off x="442399" y="3211041"/>
            <a:ext cx="1447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Done! </a:t>
            </a:r>
            <a:r>
              <a:rPr lang="en-US" sz="2600" dirty="0">
                <a:solidFill>
                  <a:schemeClr val="accent2"/>
                </a:solidFill>
                <a:sym typeface="Wingdings" panose="05000000000000000000" pitchFamily="2" charset="2"/>
              </a:rPr>
              <a:t>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1CFE5-7524-47B9-B8A5-2890BCD682DD}"/>
              </a:ext>
            </a:extLst>
          </p:cNvPr>
          <p:cNvSpPr txBox="1"/>
          <p:nvPr/>
        </p:nvSpPr>
        <p:spPr>
          <a:xfrm>
            <a:off x="3876430" y="5615914"/>
            <a:ext cx="175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1 1 0 0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AA6701-47B0-4753-BCE4-4FE77DE65FF9}"/>
              </a:ext>
            </a:extLst>
          </p:cNvPr>
          <p:cNvCxnSpPr/>
          <p:nvPr/>
        </p:nvCxnSpPr>
        <p:spPr>
          <a:xfrm>
            <a:off x="475488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006F6-074D-475D-8B6E-0A5C3ECDA7AA}"/>
              </a:ext>
            </a:extLst>
          </p:cNvPr>
          <p:cNvSpPr/>
          <p:nvPr/>
        </p:nvSpPr>
        <p:spPr>
          <a:xfrm>
            <a:off x="4673600" y="371540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8C1AA2-C2DD-422F-BAE4-F815730DA35D}"/>
              </a:ext>
            </a:extLst>
          </p:cNvPr>
          <p:cNvCxnSpPr>
            <a:cxnSpLocks/>
          </p:cNvCxnSpPr>
          <p:nvPr/>
        </p:nvCxnSpPr>
        <p:spPr>
          <a:xfrm>
            <a:off x="4681196" y="3082872"/>
            <a:ext cx="0" cy="278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E3FF6D-C505-426D-93E9-9004934EAA7E}"/>
              </a:ext>
            </a:extLst>
          </p:cNvPr>
          <p:cNvCxnSpPr>
            <a:cxnSpLocks/>
            <a:stCxn id="26" idx="3"/>
            <a:endCxn id="30" idx="0"/>
          </p:cNvCxnSpPr>
          <p:nvPr/>
        </p:nvCxnSpPr>
        <p:spPr>
          <a:xfrm flipH="1">
            <a:off x="4674375" y="2069555"/>
            <a:ext cx="792419" cy="550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7920B9-4119-4E01-96E1-6523E27A163E}"/>
              </a:ext>
            </a:extLst>
          </p:cNvPr>
          <p:cNvCxnSpPr/>
          <p:nvPr/>
        </p:nvCxnSpPr>
        <p:spPr>
          <a:xfrm>
            <a:off x="4328160" y="4312920"/>
            <a:ext cx="289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4CF875D-BBF8-404B-8BD0-8EDF5C90FE09}"/>
              </a:ext>
            </a:extLst>
          </p:cNvPr>
          <p:cNvSpPr/>
          <p:nvPr/>
        </p:nvSpPr>
        <p:spPr>
          <a:xfrm>
            <a:off x="4224020" y="3723024"/>
            <a:ext cx="457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5715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A5A9-ACE2-4651-BA32-5F551ED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getMin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Binomial Trees in a Binomial queue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and the roots are connected via a </a:t>
                </a:r>
                <a:r>
                  <a:rPr lang="en-US" dirty="0">
                    <a:solidFill>
                      <a:schemeClr val="accent6"/>
                    </a:solidFill>
                  </a:rPr>
                  <a:t>linked list, </a:t>
                </a:r>
                <a:r>
                  <a:rPr lang="en-US" dirty="0" err="1">
                    <a:latin typeface="Consolas" panose="020B0609020204030204" pitchFamily="49" charset="0"/>
                  </a:rPr>
                  <a:t>getMin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).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23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A5A9-ACE2-4651-BA32-5F551ED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getMin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Binomial Trees in a Binomial queue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and the roots are connected via a </a:t>
                </a:r>
                <a:r>
                  <a:rPr lang="en-US" dirty="0">
                    <a:solidFill>
                      <a:schemeClr val="accent6"/>
                    </a:solidFill>
                  </a:rPr>
                  <a:t>linked list, </a:t>
                </a:r>
                <a:r>
                  <a:rPr lang="en-US" dirty="0" err="1">
                    <a:latin typeface="Consolas" panose="020B0609020204030204" pitchFamily="49" charset="0"/>
                  </a:rPr>
                  <a:t>getMin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is it?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7DD159-B1C5-4859-AB93-45A215F4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15737"/>
            <a:ext cx="998220" cy="8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9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A5A9-ACE2-4651-BA32-5F551ED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getMin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Binomial Trees in a Binomial queue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and the roots are connected via a </a:t>
                </a:r>
                <a:r>
                  <a:rPr lang="en-US" dirty="0">
                    <a:solidFill>
                      <a:schemeClr val="accent6"/>
                    </a:solidFill>
                  </a:rPr>
                  <a:t>linked list, </a:t>
                </a:r>
                <a:r>
                  <a:rPr lang="en-US" dirty="0" err="1">
                    <a:latin typeface="Consolas" panose="020B0609020204030204" pitchFamily="49" charset="0"/>
                  </a:rPr>
                  <a:t>getMin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is it?</a:t>
                </a:r>
              </a:p>
              <a:p>
                <a:r>
                  <a:rPr lang="en-US" dirty="0"/>
                  <a:t>Maintaining a pointer to the minimum element makes 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7EA085DC-3396-4CE5-B16F-DD81B592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002" y="3034061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18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A5A9-ACE2-4651-BA32-5F551ED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getMin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Binomial Trees in a Binomial queue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and the roots are connected via a </a:t>
                </a:r>
                <a:r>
                  <a:rPr lang="en-US" dirty="0">
                    <a:solidFill>
                      <a:schemeClr val="accent6"/>
                    </a:solidFill>
                  </a:rPr>
                  <a:t>linked list, </a:t>
                </a:r>
                <a:r>
                  <a:rPr lang="en-US" dirty="0" err="1">
                    <a:latin typeface="Consolas" panose="020B0609020204030204" pitchFamily="49" charset="0"/>
                  </a:rPr>
                  <a:t>getMin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is it?</a:t>
                </a:r>
              </a:p>
              <a:p>
                <a:r>
                  <a:rPr lang="en-US" dirty="0"/>
                  <a:t>Maintaining a pointer to the minimum element makes 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Begin from an empty queue, current global minimum is </a:t>
                </a:r>
                <a:r>
                  <a:rPr lang="en-US" dirty="0">
                    <a:latin typeface="Consolas" panose="020B0609020204030204" pitchFamily="49" charset="0"/>
                  </a:rPr>
                  <a:t>null</a:t>
                </a:r>
                <a:r>
                  <a:rPr lang="en-US" dirty="0"/>
                  <a:t>. Every time you insert a new element and merge two trees, compare the minimum of the two roots to the stored global minimum. If smaller, </a:t>
                </a:r>
                <a:r>
                  <a:rPr lang="en-US" dirty="0">
                    <a:solidFill>
                      <a:srgbClr val="7030A0"/>
                    </a:solidFill>
                  </a:rPr>
                  <a:t>replace global minimum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7EA085DC-3396-4CE5-B16F-DD81B592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188" y="28221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5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5D4-62C4-4B4D-AC78-CB2F5378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Merging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ways to merge heap A with heap B (assume same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Call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deleteMin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on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and for every one of those times, insert into B. Complexity: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Can drop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instead of calling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deleteMin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()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we have a way of traversing the heap (BFS, DFS, Iterator…).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(Only in array implementation): </a:t>
                </a:r>
                <a:r>
                  <a:rPr lang="en-US" dirty="0"/>
                  <a:t>Merge the two arrays into a new one,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and then call </a:t>
                </a:r>
                <a:r>
                  <a:rPr lang="en-US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heapify</a:t>
                </a:r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 </a:t>
                </a:r>
                <a:r>
                  <a:rPr lang="en-US" dirty="0"/>
                  <a:t>on the new array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So, in total, the copying over “wins” and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merging two </a:t>
                </a:r>
                <a:r>
                  <a:rPr lang="en-US" dirty="0" err="1"/>
                  <a:t>equi</a:t>
                </a:r>
                <a:r>
                  <a:rPr lang="en-US" dirty="0"/>
                  <a:t>-sized heaps.</a:t>
                </a:r>
              </a:p>
              <a:p>
                <a:r>
                  <a:rPr lang="en-US" dirty="0"/>
                  <a:t>Binomial heaps can be merged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090DA-EAB5-724C-86B2-83ECBD4BF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404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A5A9-ACE2-4651-BA32-5F551ED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getMin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Binomial Trees in a Binomial queue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and the roots are connected via a </a:t>
                </a:r>
                <a:r>
                  <a:rPr lang="en-US" dirty="0">
                    <a:solidFill>
                      <a:schemeClr val="accent6"/>
                    </a:solidFill>
                  </a:rPr>
                  <a:t>linked list, </a:t>
                </a:r>
                <a:r>
                  <a:rPr lang="en-US" dirty="0" err="1">
                    <a:latin typeface="Consolas" panose="020B0609020204030204" pitchFamily="49" charset="0"/>
                  </a:rPr>
                  <a:t>getMin</a:t>
                </a:r>
                <a:r>
                  <a:rPr lang="en-US" dirty="0">
                    <a:latin typeface="Consolas" panose="020B0609020204030204" pitchFamily="49" charset="0"/>
                  </a:rPr>
                  <a:t>()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Or is it?</a:t>
                </a:r>
              </a:p>
              <a:p>
                <a:r>
                  <a:rPr lang="en-US" dirty="0"/>
                  <a:t>Maintaining a pointer to the minimum element makes 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Begin from an empty queue, current global minimum is </a:t>
                </a:r>
                <a:r>
                  <a:rPr lang="en-US" dirty="0">
                    <a:latin typeface="Consolas" panose="020B0609020204030204" pitchFamily="49" charset="0"/>
                  </a:rPr>
                  <a:t>null</a:t>
                </a:r>
                <a:r>
                  <a:rPr lang="en-US" dirty="0"/>
                  <a:t>. Every time you insert a new element and merge two trees, compare the minimum of the two roots to the stored global minimum. If smaller, </a:t>
                </a:r>
                <a:r>
                  <a:rPr lang="en-US" dirty="0">
                    <a:solidFill>
                      <a:srgbClr val="7030A0"/>
                    </a:solidFill>
                  </a:rPr>
                  <a:t>replace global minimum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Increases the unit cost of merging </a:t>
                </a:r>
                <a:r>
                  <a:rPr lang="en-US" dirty="0"/>
                  <a:t>two trees by one additional comparison, but it’s definitely worth it.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345FD-05C8-41A4-AECC-C8B2408E6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7EA085DC-3396-4CE5-B16F-DD81B592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188" y="28221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3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0D72-E77F-204E-A628-F20C71E9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dequeue()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deleteMin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B72B-9B25-A24B-BA83-EF1691232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3312" cy="4351338"/>
          </a:xfrm>
        </p:spPr>
        <p:txBody>
          <a:bodyPr>
            <a:normAutofit/>
          </a:bodyPr>
          <a:lstStyle/>
          <a:p>
            <a:r>
              <a:rPr lang="en-US" dirty="0"/>
              <a:t>Dequeueing consists of finding the minimum root, removing it and re-inserting all of its children.</a:t>
            </a:r>
          </a:p>
          <a:p>
            <a:pPr lvl="1"/>
            <a:r>
              <a:rPr lang="en-US" dirty="0"/>
              <a:t>Reinserting = </a:t>
            </a:r>
            <a:r>
              <a:rPr lang="en-US" dirty="0">
                <a:solidFill>
                  <a:schemeClr val="accent1"/>
                </a:solidFill>
              </a:rPr>
              <a:t>put them all in a temporary queue</a:t>
            </a:r>
            <a:r>
              <a:rPr lang="en-US" dirty="0"/>
              <a:t> and then </a:t>
            </a:r>
            <a:r>
              <a:rPr lang="en-US" dirty="0">
                <a:solidFill>
                  <a:schemeClr val="accent2"/>
                </a:solidFill>
              </a:rPr>
              <a:t>merge with current one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532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0D72-E77F-204E-A628-F20C71E9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dequeue()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deleteMin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9B72B-9B25-A24B-BA83-EF1691232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0331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Dequeueing consists of finding the minimum root, removing it and re-inserting all of its children.</a:t>
                </a:r>
              </a:p>
              <a:p>
                <a:pPr lvl="1"/>
                <a:r>
                  <a:rPr lang="en-US" dirty="0"/>
                  <a:t>Reinserting = </a:t>
                </a:r>
                <a:r>
                  <a:rPr lang="en-US" dirty="0">
                    <a:solidFill>
                      <a:schemeClr val="accent1"/>
                    </a:solidFill>
                  </a:rPr>
                  <a:t>put them all in a temporary queue</a:t>
                </a:r>
                <a:r>
                  <a:rPr lang="en-US" dirty="0"/>
                  <a:t> and then </a:t>
                </a:r>
                <a:r>
                  <a:rPr lang="en-US" dirty="0">
                    <a:solidFill>
                      <a:schemeClr val="accent2"/>
                    </a:solidFill>
                  </a:rPr>
                  <a:t>merge with current one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Binomial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consists of a root pointing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children.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`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only when we have a single binomial tree in the queue)</a:t>
                </a:r>
              </a:p>
              <a:p>
                <a:pPr lvl="1"/>
                <a:r>
                  <a:rPr lang="en-US" dirty="0"/>
                  <a:t>So we have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trees to enqueue in a temporary queue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for this step, since the temp queue will have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binomial trees!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9B72B-9B25-A24B-BA83-EF1691232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03312" cy="4351338"/>
              </a:xfrm>
              <a:blipFill>
                <a:blip r:embed="rId2"/>
                <a:stretch>
                  <a:fillRect l="-94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52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0D72-E77F-204E-A628-F20C71E9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dequeue()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deleteMin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9B72B-9B25-A24B-BA83-EF1691232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0331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Dequeueing consists of finding the minimum root, removing it and re-inserting all of its children.</a:t>
                </a:r>
              </a:p>
              <a:p>
                <a:pPr lvl="1"/>
                <a:r>
                  <a:rPr lang="en-US" dirty="0"/>
                  <a:t>Reinserting = </a:t>
                </a:r>
                <a:r>
                  <a:rPr lang="en-US" dirty="0">
                    <a:solidFill>
                      <a:schemeClr val="accent1"/>
                    </a:solidFill>
                  </a:rPr>
                  <a:t>put them all in a temporary store</a:t>
                </a:r>
                <a:r>
                  <a:rPr lang="en-US" dirty="0"/>
                  <a:t> and then </a:t>
                </a:r>
                <a:r>
                  <a:rPr lang="en-US" dirty="0">
                    <a:solidFill>
                      <a:schemeClr val="accent2"/>
                    </a:solidFill>
                  </a:rPr>
                  <a:t>merge with current one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Binomial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consists of a root pointing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children.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`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only when we have a single binomial tree in the queue)</a:t>
                </a:r>
              </a:p>
              <a:p>
                <a:pPr lvl="1"/>
                <a:r>
                  <a:rPr lang="en-US" dirty="0"/>
                  <a:t>So we have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trees to put in a temporary queue</a:t>
                </a:r>
              </a:p>
              <a:p>
                <a:r>
                  <a:rPr lang="en-US" dirty="0"/>
                  <a:t>Then, we merge the temporary queue with the original one.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in total, we pay the logarithmic cost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twice</a:t>
                </a:r>
                <a:endParaRPr lang="en-US" dirty="0"/>
              </a:p>
              <a:p>
                <a:pPr lvl="1"/>
                <a:r>
                  <a:rPr lang="en-US" dirty="0"/>
                  <a:t>In total: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rgbClr val="C00000"/>
                    </a:solidFill>
                  </a:rPr>
                  <a:t>a 2 </a:t>
                </a:r>
                <a:r>
                  <a:rPr lang="en-US">
                    <a:solidFill>
                      <a:srgbClr val="C00000"/>
                    </a:solidFill>
                  </a:rPr>
                  <a:t>up front.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9B72B-9B25-A24B-BA83-EF1691232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03312" cy="4351338"/>
              </a:xfrm>
              <a:blipFill>
                <a:blip r:embed="rId2"/>
                <a:stretch>
                  <a:fillRect l="-9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950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A0EF-83B3-3F44-A279-85EAB584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Dequeueing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12B0-DA43-B24F-954E-77FA04942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the minimum element of this binomial queue.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26ED8-5A4E-7847-A774-24FB4F174846}"/>
              </a:ext>
            </a:extLst>
          </p:cNvPr>
          <p:cNvSpPr/>
          <p:nvPr/>
        </p:nvSpPr>
        <p:spPr>
          <a:xfrm>
            <a:off x="4051863" y="276944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2C3080-F546-F94E-9024-0808059D9C8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256310" y="3219384"/>
            <a:ext cx="1" cy="44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9D74F40-7318-8C49-833D-CFE32A3D4911}"/>
              </a:ext>
            </a:extLst>
          </p:cNvPr>
          <p:cNvSpPr/>
          <p:nvPr/>
        </p:nvSpPr>
        <p:spPr>
          <a:xfrm>
            <a:off x="4027257" y="366859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ADDCD5-3717-0846-9072-A333F6550C3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749561" y="3153491"/>
            <a:ext cx="369390" cy="464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5FD05B1-810A-B34A-B905-5E1B5FBBE696}"/>
              </a:ext>
            </a:extLst>
          </p:cNvPr>
          <p:cNvSpPr/>
          <p:nvPr/>
        </p:nvSpPr>
        <p:spPr>
          <a:xfrm>
            <a:off x="3461965" y="436534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20D4B-ED09-0E42-99B6-1A9E8AA2948A}"/>
              </a:ext>
            </a:extLst>
          </p:cNvPr>
          <p:cNvSpPr/>
          <p:nvPr/>
        </p:nvSpPr>
        <p:spPr>
          <a:xfrm>
            <a:off x="3446224" y="359881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34DD71-FB79-CF49-A4C4-C4B8AAEC743E}"/>
              </a:ext>
            </a:extLst>
          </p:cNvPr>
          <p:cNvCxnSpPr>
            <a:cxnSpLocks/>
          </p:cNvCxnSpPr>
          <p:nvPr/>
        </p:nvCxnSpPr>
        <p:spPr>
          <a:xfrm>
            <a:off x="3691019" y="4063268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6D48E8-F19B-BA4C-B000-4047F574302B}"/>
              </a:ext>
            </a:extLst>
          </p:cNvPr>
          <p:cNvSpPr/>
          <p:nvPr/>
        </p:nvSpPr>
        <p:spPr>
          <a:xfrm>
            <a:off x="5651143" y="2937040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D37355-0418-1645-984C-3AE6373A714F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5880196" y="3386983"/>
            <a:ext cx="1" cy="19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BFBD8D5-DD46-5B40-B74E-0128A6AB4B6E}"/>
              </a:ext>
            </a:extLst>
          </p:cNvPr>
          <p:cNvSpPr/>
          <p:nvPr/>
        </p:nvSpPr>
        <p:spPr>
          <a:xfrm>
            <a:off x="5651142" y="3584763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0E34E-3229-7F4E-A0E9-69159303FD89}"/>
              </a:ext>
            </a:extLst>
          </p:cNvPr>
          <p:cNvCxnSpPr>
            <a:cxnSpLocks/>
            <a:stCxn id="11" idx="3"/>
            <a:endCxn id="16" idx="7"/>
          </p:cNvCxnSpPr>
          <p:nvPr/>
        </p:nvCxnSpPr>
        <p:spPr>
          <a:xfrm flipH="1">
            <a:off x="5424901" y="3321090"/>
            <a:ext cx="293330" cy="329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B2D19DC-62F2-734A-9ABF-C7622C2FE158}"/>
              </a:ext>
            </a:extLst>
          </p:cNvPr>
          <p:cNvSpPr/>
          <p:nvPr/>
        </p:nvSpPr>
        <p:spPr>
          <a:xfrm>
            <a:off x="4999558" y="4354390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139EDA-0A9F-6742-AA7E-39441D3C1025}"/>
              </a:ext>
            </a:extLst>
          </p:cNvPr>
          <p:cNvSpPr/>
          <p:nvPr/>
        </p:nvSpPr>
        <p:spPr>
          <a:xfrm>
            <a:off x="5033882" y="3584763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B254AD-B673-F34E-81AA-74FE1AD50151}"/>
              </a:ext>
            </a:extLst>
          </p:cNvPr>
          <p:cNvCxnSpPr>
            <a:cxnSpLocks/>
          </p:cNvCxnSpPr>
          <p:nvPr/>
        </p:nvCxnSpPr>
        <p:spPr>
          <a:xfrm>
            <a:off x="5228612" y="4052316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DB8FD9-11AE-2245-84AA-0DC845257BF6}"/>
              </a:ext>
            </a:extLst>
          </p:cNvPr>
          <p:cNvSpPr/>
          <p:nvPr/>
        </p:nvSpPr>
        <p:spPr>
          <a:xfrm>
            <a:off x="7069873" y="2723020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4707C-EE5E-3241-A8EA-A901BE286018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 flipH="1">
            <a:off x="7278493" y="3172963"/>
            <a:ext cx="20434" cy="43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FE9DCFE-2813-7C4C-93BB-45EEAF079828}"/>
              </a:ext>
            </a:extLst>
          </p:cNvPr>
          <p:cNvSpPr/>
          <p:nvPr/>
        </p:nvSpPr>
        <p:spPr>
          <a:xfrm>
            <a:off x="7049439" y="3612429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FEB88-E932-2548-A41F-C734E291D84E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6733439" y="3107070"/>
            <a:ext cx="403522" cy="501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7153EB7-0D80-774A-B296-A559DFEC11BE}"/>
              </a:ext>
            </a:extLst>
          </p:cNvPr>
          <p:cNvSpPr/>
          <p:nvPr/>
        </p:nvSpPr>
        <p:spPr>
          <a:xfrm>
            <a:off x="6342419" y="4339877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60D9BE-6ECF-5C4E-8284-03D2DBE64B43}"/>
              </a:ext>
            </a:extLst>
          </p:cNvPr>
          <p:cNvSpPr/>
          <p:nvPr/>
        </p:nvSpPr>
        <p:spPr>
          <a:xfrm>
            <a:off x="6342420" y="354264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A63D3E-BB73-F04C-B64B-B20A6BBE93B9}"/>
              </a:ext>
            </a:extLst>
          </p:cNvPr>
          <p:cNvCxnSpPr>
            <a:cxnSpLocks/>
          </p:cNvCxnSpPr>
          <p:nvPr/>
        </p:nvCxnSpPr>
        <p:spPr>
          <a:xfrm>
            <a:off x="6587215" y="4007102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7A18D9-C5C1-FA45-965E-B5ACE4285173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109250" y="2947992"/>
            <a:ext cx="960623" cy="214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81622-220B-A740-B52C-F3C78021857A}"/>
                  </a:ext>
                </a:extLst>
              </p:cNvPr>
              <p:cNvSpPr txBox="1"/>
              <p:nvPr/>
            </p:nvSpPr>
            <p:spPr>
              <a:xfrm>
                <a:off x="4118951" y="2267470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81622-220B-A740-B52C-F3C78021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51" y="2267470"/>
                <a:ext cx="273280" cy="276999"/>
              </a:xfrm>
              <a:prstGeom prst="rect">
                <a:avLst/>
              </a:prstGeom>
              <a:blipFill>
                <a:blip r:embed="rId2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DAE2C8-C0F7-0D46-A327-98D65E684696}"/>
                  </a:ext>
                </a:extLst>
              </p:cNvPr>
              <p:cNvSpPr txBox="1"/>
              <p:nvPr/>
            </p:nvSpPr>
            <p:spPr>
              <a:xfrm>
                <a:off x="7041636" y="2305583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DAE2C8-C0F7-0D46-A327-98D65E684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36" y="2305583"/>
                <a:ext cx="273280" cy="276999"/>
              </a:xfrm>
              <a:prstGeom prst="rect">
                <a:avLst/>
              </a:prstGeom>
              <a:blipFill>
                <a:blip r:embed="rId3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85250351-2EFA-6D49-9351-54760C19C76B}"/>
              </a:ext>
            </a:extLst>
          </p:cNvPr>
          <p:cNvSpPr/>
          <p:nvPr/>
        </p:nvSpPr>
        <p:spPr>
          <a:xfrm>
            <a:off x="559337" y="2664638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435D52-5265-2347-9BD3-DD22F8DB3344}"/>
              </a:ext>
            </a:extLst>
          </p:cNvPr>
          <p:cNvSpPr/>
          <p:nvPr/>
        </p:nvSpPr>
        <p:spPr>
          <a:xfrm>
            <a:off x="1728964" y="271263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679711-D6AD-7D43-9ADC-FC64F5C73DE2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1958018" y="3162574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84F78B6-4E44-A74A-A146-8D2EC3EF03F4}"/>
              </a:ext>
            </a:extLst>
          </p:cNvPr>
          <p:cNvSpPr/>
          <p:nvPr/>
        </p:nvSpPr>
        <p:spPr>
          <a:xfrm>
            <a:off x="1728964" y="3605847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6B2EE-27FA-5047-8290-7D356B0FF47E}"/>
                  </a:ext>
                </a:extLst>
              </p:cNvPr>
              <p:cNvSpPr txBox="1"/>
              <p:nvPr/>
            </p:nvSpPr>
            <p:spPr>
              <a:xfrm>
                <a:off x="677342" y="229392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6B2EE-27FA-5047-8290-7D356B0F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2" y="2293927"/>
                <a:ext cx="273280" cy="276999"/>
              </a:xfrm>
              <a:prstGeom prst="rect">
                <a:avLst/>
              </a:prstGeom>
              <a:blipFill>
                <a:blip r:embed="rId4"/>
                <a:stretch>
                  <a:fillRect l="-13043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4B8F57-1726-C948-AF7A-733CDA03A8C2}"/>
                  </a:ext>
                </a:extLst>
              </p:cNvPr>
              <p:cNvSpPr txBox="1"/>
              <p:nvPr/>
            </p:nvSpPr>
            <p:spPr>
              <a:xfrm>
                <a:off x="1880044" y="2307827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4B8F57-1726-C948-AF7A-733CDA03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044" y="2307827"/>
                <a:ext cx="273280" cy="276999"/>
              </a:xfrm>
              <a:prstGeom prst="rect">
                <a:avLst/>
              </a:prstGeom>
              <a:blipFill>
                <a:blip r:embed="rId5"/>
                <a:stretch>
                  <a:fillRect l="-130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A2B9AC-6485-FB46-8792-DB59FA6616AA}"/>
                  </a:ext>
                </a:extLst>
              </p:cNvPr>
              <p:cNvSpPr txBox="1"/>
              <p:nvPr/>
            </p:nvSpPr>
            <p:spPr>
              <a:xfrm>
                <a:off x="10620157" y="3005095"/>
                <a:ext cx="27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A2B9AC-6485-FB46-8792-DB59FA66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157" y="3005095"/>
                <a:ext cx="273280" cy="276999"/>
              </a:xfrm>
              <a:prstGeom prst="rect">
                <a:avLst/>
              </a:prstGeom>
              <a:blipFill>
                <a:blip r:embed="rId6"/>
                <a:stretch>
                  <a:fillRect l="-130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100B3DA2-4573-1E42-9E55-20EB488640FB}"/>
              </a:ext>
            </a:extLst>
          </p:cNvPr>
          <p:cNvSpPr/>
          <p:nvPr/>
        </p:nvSpPr>
        <p:spPr>
          <a:xfrm>
            <a:off x="7371540" y="472553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26DE22-DB19-D146-874F-35E67BA46613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flipH="1">
            <a:off x="7594423" y="5175474"/>
            <a:ext cx="6171" cy="247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DE97180-A56D-D84B-BF61-122D4CED631A}"/>
              </a:ext>
            </a:extLst>
          </p:cNvPr>
          <p:cNvSpPr/>
          <p:nvPr/>
        </p:nvSpPr>
        <p:spPr>
          <a:xfrm>
            <a:off x="7365369" y="5422866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3F2C02-3E29-E344-9004-C4BBF927058A}"/>
              </a:ext>
            </a:extLst>
          </p:cNvPr>
          <p:cNvCxnSpPr>
            <a:cxnSpLocks/>
            <a:stCxn id="35" idx="3"/>
            <a:endCxn id="39" idx="7"/>
          </p:cNvCxnSpPr>
          <p:nvPr/>
        </p:nvCxnSpPr>
        <p:spPr>
          <a:xfrm flipH="1">
            <a:off x="6945910" y="5109581"/>
            <a:ext cx="492718" cy="344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C714EB2-292C-5D4B-BC39-F9B4AC254626}"/>
              </a:ext>
            </a:extLst>
          </p:cNvPr>
          <p:cNvSpPr/>
          <p:nvPr/>
        </p:nvSpPr>
        <p:spPr>
          <a:xfrm>
            <a:off x="6554891" y="5388158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A68C5D-95FF-6245-BA92-218D275023F1}"/>
              </a:ext>
            </a:extLst>
          </p:cNvPr>
          <p:cNvCxnSpPr>
            <a:cxnSpLocks/>
          </p:cNvCxnSpPr>
          <p:nvPr/>
        </p:nvCxnSpPr>
        <p:spPr>
          <a:xfrm>
            <a:off x="6769467" y="5842984"/>
            <a:ext cx="0" cy="463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F1CA014-DEC2-4D42-92E5-6BC85ABCFC75}"/>
              </a:ext>
            </a:extLst>
          </p:cNvPr>
          <p:cNvSpPr/>
          <p:nvPr/>
        </p:nvSpPr>
        <p:spPr>
          <a:xfrm>
            <a:off x="8847055" y="405700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BFD38C-4397-014C-BA86-37082FB762B4}"/>
              </a:ext>
            </a:extLst>
          </p:cNvPr>
          <p:cNvCxnSpPr>
            <a:cxnSpLocks/>
          </p:cNvCxnSpPr>
          <p:nvPr/>
        </p:nvCxnSpPr>
        <p:spPr>
          <a:xfrm flipH="1">
            <a:off x="9108808" y="4507696"/>
            <a:ext cx="12687" cy="27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E5381AE-316D-5B4E-BB78-1A6A48CBE170}"/>
              </a:ext>
            </a:extLst>
          </p:cNvPr>
          <p:cNvSpPr/>
          <p:nvPr/>
        </p:nvSpPr>
        <p:spPr>
          <a:xfrm>
            <a:off x="8883157" y="4744536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5D06D8-6748-BB48-B308-6000862F1673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8650247" y="4441052"/>
            <a:ext cx="263896" cy="349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7C2B9E3-7146-EB41-BFC8-9747A168D2BA}"/>
              </a:ext>
            </a:extLst>
          </p:cNvPr>
          <p:cNvSpPr/>
          <p:nvPr/>
        </p:nvSpPr>
        <p:spPr>
          <a:xfrm>
            <a:off x="6524895" y="630852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83B3A3-CBBC-6E44-BC2B-05F221583008}"/>
              </a:ext>
            </a:extLst>
          </p:cNvPr>
          <p:cNvSpPr/>
          <p:nvPr/>
        </p:nvSpPr>
        <p:spPr>
          <a:xfrm>
            <a:off x="8259228" y="472454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F977880-B938-A84B-8B6B-A192C9C717E0}"/>
              </a:ext>
            </a:extLst>
          </p:cNvPr>
          <p:cNvCxnSpPr>
            <a:cxnSpLocks/>
            <a:stCxn id="41" idx="2"/>
            <a:endCxn id="35" idx="6"/>
          </p:cNvCxnSpPr>
          <p:nvPr/>
        </p:nvCxnSpPr>
        <p:spPr>
          <a:xfrm flipH="1">
            <a:off x="7829647" y="4281974"/>
            <a:ext cx="1017408" cy="668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2D0D9B0-2379-504F-9DC0-84D458660D15}"/>
              </a:ext>
            </a:extLst>
          </p:cNvPr>
          <p:cNvSpPr/>
          <p:nvPr/>
        </p:nvSpPr>
        <p:spPr>
          <a:xfrm>
            <a:off x="11383176" y="318098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F94418-A4D3-EA46-9254-FA4F7C2FF6BC}"/>
              </a:ext>
            </a:extLst>
          </p:cNvPr>
          <p:cNvCxnSpPr>
            <a:cxnSpLocks/>
            <a:stCxn id="48" idx="4"/>
            <a:endCxn id="50" idx="0"/>
          </p:cNvCxnSpPr>
          <p:nvPr/>
        </p:nvCxnSpPr>
        <p:spPr>
          <a:xfrm>
            <a:off x="11612230" y="3630924"/>
            <a:ext cx="0" cy="443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2D477CE-1500-674D-ACFD-C5F702AD5B03}"/>
              </a:ext>
            </a:extLst>
          </p:cNvPr>
          <p:cNvSpPr/>
          <p:nvPr/>
        </p:nvSpPr>
        <p:spPr>
          <a:xfrm>
            <a:off x="11383176" y="4074197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5FB672-86AE-EC4E-975B-5A5902BEEAD9}"/>
              </a:ext>
            </a:extLst>
          </p:cNvPr>
          <p:cNvCxnSpPr>
            <a:cxnSpLocks/>
            <a:stCxn id="48" idx="3"/>
            <a:endCxn id="52" idx="0"/>
          </p:cNvCxnSpPr>
          <p:nvPr/>
        </p:nvCxnSpPr>
        <p:spPr>
          <a:xfrm flipH="1">
            <a:off x="10992157" y="3565031"/>
            <a:ext cx="458107" cy="523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DDB41E1-E62E-C049-AA91-BCED0DA6FBB6}"/>
              </a:ext>
            </a:extLst>
          </p:cNvPr>
          <p:cNvSpPr/>
          <p:nvPr/>
        </p:nvSpPr>
        <p:spPr>
          <a:xfrm>
            <a:off x="10763103" y="408880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1BE03E-2EE3-4C47-BB64-5C4A46018C0D}"/>
              </a:ext>
            </a:extLst>
          </p:cNvPr>
          <p:cNvCxnSpPr>
            <a:cxnSpLocks/>
            <a:stCxn id="52" idx="4"/>
            <a:endCxn id="54" idx="0"/>
          </p:cNvCxnSpPr>
          <p:nvPr/>
        </p:nvCxnSpPr>
        <p:spPr>
          <a:xfrm flipH="1">
            <a:off x="10985851" y="4538748"/>
            <a:ext cx="6306" cy="247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AB1FB8F-C6A3-2144-ACE7-47F3B08CCD8E}"/>
              </a:ext>
            </a:extLst>
          </p:cNvPr>
          <p:cNvSpPr/>
          <p:nvPr/>
        </p:nvSpPr>
        <p:spPr>
          <a:xfrm>
            <a:off x="10756797" y="4786465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2675B3A-CD8E-504F-AB53-87DDDA939D1B}"/>
              </a:ext>
            </a:extLst>
          </p:cNvPr>
          <p:cNvSpPr/>
          <p:nvPr/>
        </p:nvSpPr>
        <p:spPr>
          <a:xfrm>
            <a:off x="10086005" y="4121091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7B1E41-84B7-F343-83CC-B7E5B8DE4E0D}"/>
              </a:ext>
            </a:extLst>
          </p:cNvPr>
          <p:cNvCxnSpPr>
            <a:cxnSpLocks/>
          </p:cNvCxnSpPr>
          <p:nvPr/>
        </p:nvCxnSpPr>
        <p:spPr>
          <a:xfrm>
            <a:off x="10298871" y="4505141"/>
            <a:ext cx="2661" cy="217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CF6AFD2-BD8D-8E4D-908C-3B8CF46B4415}"/>
              </a:ext>
            </a:extLst>
          </p:cNvPr>
          <p:cNvSpPr/>
          <p:nvPr/>
        </p:nvSpPr>
        <p:spPr>
          <a:xfrm>
            <a:off x="10033535" y="4722672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FE1D636-DAD8-2840-8DE6-5592383FBCC4}"/>
              </a:ext>
            </a:extLst>
          </p:cNvPr>
          <p:cNvCxnSpPr>
            <a:cxnSpLocks/>
            <a:stCxn id="55" idx="3"/>
            <a:endCxn id="60" idx="7"/>
          </p:cNvCxnSpPr>
          <p:nvPr/>
        </p:nvCxnSpPr>
        <p:spPr>
          <a:xfrm flipH="1">
            <a:off x="9925631" y="4505141"/>
            <a:ext cx="227462" cy="254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F0AC4F9-7CA4-F440-813A-90E6A6F07999}"/>
              </a:ext>
            </a:extLst>
          </p:cNvPr>
          <p:cNvSpPr/>
          <p:nvPr/>
        </p:nvSpPr>
        <p:spPr>
          <a:xfrm>
            <a:off x="9514381" y="5447278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BE64414-87A8-4E4C-A035-9DB349FC8DCC}"/>
              </a:ext>
            </a:extLst>
          </p:cNvPr>
          <p:cNvSpPr/>
          <p:nvPr/>
        </p:nvSpPr>
        <p:spPr>
          <a:xfrm>
            <a:off x="9534612" y="4693984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509555-07CB-E545-8D15-3AB804085D5A}"/>
              </a:ext>
            </a:extLst>
          </p:cNvPr>
          <p:cNvCxnSpPr>
            <a:cxnSpLocks/>
          </p:cNvCxnSpPr>
          <p:nvPr/>
        </p:nvCxnSpPr>
        <p:spPr>
          <a:xfrm>
            <a:off x="9743435" y="5145204"/>
            <a:ext cx="0" cy="287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8971F3C-A9D2-F84B-9EFA-1AB876FB1980}"/>
              </a:ext>
            </a:extLst>
          </p:cNvPr>
          <p:cNvCxnSpPr>
            <a:cxnSpLocks/>
            <a:stCxn id="48" idx="2"/>
            <a:endCxn id="55" idx="0"/>
          </p:cNvCxnSpPr>
          <p:nvPr/>
        </p:nvCxnSpPr>
        <p:spPr>
          <a:xfrm flipH="1">
            <a:off x="10315059" y="3405953"/>
            <a:ext cx="1068117" cy="715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0577876-5F8F-6541-BB82-75BA16C3CEDF}"/>
              </a:ext>
            </a:extLst>
          </p:cNvPr>
          <p:cNvCxnSpPr>
            <a:cxnSpLocks/>
            <a:stCxn id="48" idx="1"/>
            <a:endCxn id="41" idx="7"/>
          </p:cNvCxnSpPr>
          <p:nvPr/>
        </p:nvCxnSpPr>
        <p:spPr>
          <a:xfrm flipH="1">
            <a:off x="9238074" y="3246874"/>
            <a:ext cx="2212190" cy="876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0EA0C60C-4892-6C4F-9CD3-D1073CC9CA99}"/>
              </a:ext>
            </a:extLst>
          </p:cNvPr>
          <p:cNvSpPr/>
          <p:nvPr/>
        </p:nvSpPr>
        <p:spPr>
          <a:xfrm>
            <a:off x="8175847" y="5672249"/>
            <a:ext cx="458107" cy="4499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F72379-B0CA-DB4D-9DB2-396EAC83A3DC}"/>
              </a:ext>
            </a:extLst>
          </p:cNvPr>
          <p:cNvCxnSpPr>
            <a:cxnSpLocks/>
          </p:cNvCxnSpPr>
          <p:nvPr/>
        </p:nvCxnSpPr>
        <p:spPr>
          <a:xfrm>
            <a:off x="8423716" y="5198999"/>
            <a:ext cx="1" cy="489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62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Binomial Queue with 11,021 elements. Does it contain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581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Binomial Queue with 11,021 elements. Does it contain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Yes</a:t>
                </a:r>
                <a:r>
                  <a:rPr lang="en-US" dirty="0"/>
                  <a:t>, since 11,021 is an odd number, and the only way to write it in binary involves a ‘1’ as the LSB (which means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has</a:t>
                </a:r>
                <a:r>
                  <a:rPr lang="en-US" dirty="0"/>
                  <a:t> to be present</a:t>
                </a:r>
                <a:r>
                  <a:rPr lang="en-US" i="1" dirty="0"/>
                  <a:t>)</a:t>
                </a:r>
                <a:r>
                  <a:rPr lang="en-US" dirty="0"/>
                  <a:t>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65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Binomial Queue with 11,021 elements. Does it contain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Yes</a:t>
                </a:r>
                <a:r>
                  <a:rPr lang="en-US" dirty="0"/>
                  <a:t>, since 11,021 is an odd number, and the only way to write it in binary involves a ‘1’ as the LSB (which means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has</a:t>
                </a:r>
                <a:r>
                  <a:rPr lang="en-US" dirty="0"/>
                  <a:t> to be present</a:t>
                </a:r>
                <a:r>
                  <a:rPr lang="en-US" i="1" dirty="0"/>
                  <a:t>)</a:t>
                </a:r>
                <a:r>
                  <a:rPr lang="en-US" dirty="0"/>
                  <a:t>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</a:t>
                </a:r>
                <a:r>
                  <a:rPr lang="en-US" dirty="0">
                    <a:solidFill>
                      <a:schemeClr val="accent2"/>
                    </a:solidFill>
                  </a:rPr>
                  <a:t>Binomial Queue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4"/>
                    </a:solidFill>
                  </a:rPr>
                  <a:t>1023</a:t>
                </a:r>
                <a:r>
                  <a:rPr lang="en-US" dirty="0"/>
                  <a:t> elements. What is the rank of the </a:t>
                </a:r>
                <a:r>
                  <a:rPr lang="en-US" dirty="0">
                    <a:solidFill>
                      <a:srgbClr val="0070C0"/>
                    </a:solidFill>
                  </a:rPr>
                  <a:t>highest rank Binomial Tree </a:t>
                </a:r>
                <a:r>
                  <a:rPr lang="en-US" dirty="0"/>
                  <a:t>in this queue?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966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Binomial Queue with 11,021 elements. Does it contain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Yes</a:t>
                </a:r>
                <a:r>
                  <a:rPr lang="en-US" dirty="0"/>
                  <a:t>, since 11,021 is an odd number, and the only way to write it in binary involves a ‘1’ as the LSB (which means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has</a:t>
                </a:r>
                <a:r>
                  <a:rPr lang="en-US" dirty="0"/>
                  <a:t> to be present</a:t>
                </a:r>
                <a:r>
                  <a:rPr lang="en-US" i="1" dirty="0"/>
                  <a:t>)</a:t>
                </a:r>
                <a:r>
                  <a:rPr lang="en-US" dirty="0"/>
                  <a:t>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</a:t>
                </a:r>
                <a:r>
                  <a:rPr lang="en-US" dirty="0">
                    <a:solidFill>
                      <a:schemeClr val="accent2"/>
                    </a:solidFill>
                  </a:rPr>
                  <a:t>Binomial Queue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4"/>
                    </a:solidFill>
                  </a:rPr>
                  <a:t>1023</a:t>
                </a:r>
                <a:r>
                  <a:rPr lang="en-US" dirty="0"/>
                  <a:t> elements. What is the rank of the </a:t>
                </a:r>
                <a:r>
                  <a:rPr lang="en-US" dirty="0">
                    <a:solidFill>
                      <a:srgbClr val="0070C0"/>
                    </a:solidFill>
                  </a:rPr>
                  <a:t>highest rank Binomial Tree </a:t>
                </a:r>
                <a:r>
                  <a:rPr lang="en-US" dirty="0"/>
                  <a:t>in this queue?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9 (nine)</a:t>
                </a:r>
                <a:r>
                  <a:rPr lang="en-US" dirty="0">
                    <a:solidFill>
                      <a:srgbClr val="FF00FF"/>
                    </a:solidFill>
                  </a:rPr>
                  <a:t>, </a:t>
                </a: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1023=</m:t>
                    </m:r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127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Binomial Queue with 11,021 elements. Does it contain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Yes</a:t>
                </a:r>
                <a:r>
                  <a:rPr lang="en-US" dirty="0"/>
                  <a:t>, since 11,021 is an odd number, and the only way to write it in binary involves a ‘1’ as the LSB (which means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has</a:t>
                </a:r>
                <a:r>
                  <a:rPr lang="en-US" dirty="0"/>
                  <a:t> to be present</a:t>
                </a:r>
                <a:r>
                  <a:rPr lang="en-US" i="1" dirty="0"/>
                  <a:t>)</a:t>
                </a:r>
                <a:r>
                  <a:rPr lang="en-US" dirty="0"/>
                  <a:t>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have a </a:t>
                </a:r>
                <a:r>
                  <a:rPr lang="en-US" dirty="0">
                    <a:solidFill>
                      <a:schemeClr val="accent2"/>
                    </a:solidFill>
                  </a:rPr>
                  <a:t>Binomial Queue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4"/>
                    </a:solidFill>
                  </a:rPr>
                  <a:t>1023</a:t>
                </a:r>
                <a:r>
                  <a:rPr lang="en-US" dirty="0"/>
                  <a:t> elements. What is the rank of the </a:t>
                </a:r>
                <a:r>
                  <a:rPr lang="en-US" dirty="0">
                    <a:solidFill>
                      <a:srgbClr val="0070C0"/>
                    </a:solidFill>
                  </a:rPr>
                  <a:t>highest rank Binomial Tree </a:t>
                </a:r>
                <a:r>
                  <a:rPr lang="en-US" dirty="0"/>
                  <a:t>in this queue?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9 (nine)</a:t>
                </a:r>
                <a:r>
                  <a:rPr lang="en-US" dirty="0">
                    <a:solidFill>
                      <a:srgbClr val="FF00FF"/>
                    </a:solidFill>
                  </a:rPr>
                  <a:t>, </a:t>
                </a: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1023=</m:t>
                    </m:r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11111111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 r="-1327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20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2772-F044-274C-8E5E-CA1665C3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queue: basic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D4A1C44-0533-FF46-8420-777792A0D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/>
                <a:r>
                  <a:rPr lang="en-US" dirty="0"/>
                  <a:t>Instead of a </a:t>
                </a:r>
                <a:r>
                  <a:rPr lang="en-US" b="1" dirty="0"/>
                  <a:t>single</a:t>
                </a:r>
                <a:r>
                  <a:rPr lang="en-US" dirty="0"/>
                  <a:t> binary tree, a binomial queue is 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forest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</a:rPr>
                  <a:t>ary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themselves called </a:t>
                </a:r>
                <a:r>
                  <a:rPr lang="en-US" i="1" dirty="0">
                    <a:solidFill>
                      <a:srgbClr val="EC81FF"/>
                    </a:solidFill>
                  </a:rPr>
                  <a:t>binomial trees</a:t>
                </a:r>
                <a:r>
                  <a:rPr lang="en-US" dirty="0"/>
                  <a:t>!</a:t>
                </a:r>
              </a:p>
              <a:p>
                <a:pPr marL="285750" indent="-285750"/>
                <a:r>
                  <a:rPr lang="en-US" dirty="0"/>
                  <a:t>Recursive definition of a binomial tree:</a:t>
                </a:r>
              </a:p>
              <a:p>
                <a:pPr marL="742950" lvl="1" indent="-285750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tree consisting of a single node.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≥1</m:t>
                    </m:r>
                  </m:oMath>
                </a14:m>
                <a:r>
                  <a:rPr lang="en-US" dirty="0"/>
                  <a:t> is made up by  a root node that contains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links </a:t>
                </a:r>
                <a:r>
                  <a:rPr lang="en-US" dirty="0"/>
                  <a:t>to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D4A1C44-0533-FF46-8420-777792A0D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255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3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11111111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1 1 1 1 1 1 1 1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0 1 0 0 1 1 0 0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2100" y="536448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898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3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11111111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1 1 1 1 1 1 1 1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0 1 0 0 1 1 0 0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2100" y="536448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20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3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11111111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				      0 0 0 0 0 0 0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1 1 1 1 1 1 1 1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0 1 0 0 1 1 0 0		      1 1 1 1 1 1 1 </a:t>
                </a:r>
                <a:r>
                  <a:rPr lang="en-US" dirty="0">
                    <a:solidFill>
                      <a:srgbClr val="FF00FF"/>
                    </a:solidFill>
                  </a:rPr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9720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7A2A6-3557-4A63-BDDC-1A2B774A244E}"/>
              </a:ext>
            </a:extLst>
          </p:cNvPr>
          <p:cNvSpPr/>
          <p:nvPr/>
        </p:nvSpPr>
        <p:spPr>
          <a:xfrm>
            <a:off x="5867400" y="4289050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1 0 1 1 0 0 1 1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07BD1-8209-4C77-B223-236B551CD833}"/>
              </a:ext>
            </a:extLst>
          </p:cNvPr>
          <p:cNvSpPr/>
          <p:nvPr/>
        </p:nvSpPr>
        <p:spPr>
          <a:xfrm>
            <a:off x="5646420" y="4812270"/>
            <a:ext cx="252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</a:t>
            </a:r>
            <a:r>
              <a:rPr lang="en-US" sz="2800" dirty="0">
                <a:solidFill>
                  <a:srgbClr val="7030A0"/>
                </a:solidFill>
              </a:rPr>
              <a:t>0 1 0 0 1 1 0 0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3B0C4C-20F7-4743-B9FC-17A0EEFCD9C6}"/>
              </a:ext>
            </a:extLst>
          </p:cNvPr>
          <p:cNvCxnSpPr/>
          <p:nvPr/>
        </p:nvCxnSpPr>
        <p:spPr>
          <a:xfrm>
            <a:off x="5769797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D4325-35E5-4002-8046-81B8A6525927}"/>
              </a:ext>
            </a:extLst>
          </p:cNvPr>
          <p:cNvCxnSpPr>
            <a:cxnSpLocks/>
          </p:cNvCxnSpPr>
          <p:nvPr/>
        </p:nvCxnSpPr>
        <p:spPr>
          <a:xfrm>
            <a:off x="5867400" y="4311493"/>
            <a:ext cx="18364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99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3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11111111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				      0 0 0 0 0 0 0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1 1 1 1 1 1 1 1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0 1 0 0 1 1 0 0		      1 1 1 1 1 1 1 </a:t>
                </a:r>
                <a:r>
                  <a:rPr lang="en-US" dirty="0">
                    <a:solidFill>
                      <a:srgbClr val="FF00FF"/>
                    </a:solidFill>
                  </a:rPr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9720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7A2A6-3557-4A63-BDDC-1A2B774A244E}"/>
              </a:ext>
            </a:extLst>
          </p:cNvPr>
          <p:cNvSpPr/>
          <p:nvPr/>
        </p:nvSpPr>
        <p:spPr>
          <a:xfrm>
            <a:off x="5867400" y="4289050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1 0 1 1 0 0 1 1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07BD1-8209-4C77-B223-236B551CD833}"/>
              </a:ext>
            </a:extLst>
          </p:cNvPr>
          <p:cNvSpPr/>
          <p:nvPr/>
        </p:nvSpPr>
        <p:spPr>
          <a:xfrm>
            <a:off x="5646420" y="4812270"/>
            <a:ext cx="252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</a:t>
            </a:r>
            <a:r>
              <a:rPr lang="en-US" sz="2800" dirty="0">
                <a:solidFill>
                  <a:srgbClr val="7030A0"/>
                </a:solidFill>
              </a:rPr>
              <a:t>0 1 0 0 1 1 0 0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3B0C4C-20F7-4743-B9FC-17A0EEFCD9C6}"/>
              </a:ext>
            </a:extLst>
          </p:cNvPr>
          <p:cNvCxnSpPr/>
          <p:nvPr/>
        </p:nvCxnSpPr>
        <p:spPr>
          <a:xfrm>
            <a:off x="5769797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D4325-35E5-4002-8046-81B8A6525927}"/>
              </a:ext>
            </a:extLst>
          </p:cNvPr>
          <p:cNvCxnSpPr>
            <a:cxnSpLocks/>
          </p:cNvCxnSpPr>
          <p:nvPr/>
        </p:nvCxnSpPr>
        <p:spPr>
          <a:xfrm>
            <a:off x="5867400" y="4311493"/>
            <a:ext cx="18364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61C3B4-6974-474E-A665-1D78051417E9}"/>
              </a:ext>
            </a:extLst>
          </p:cNvPr>
          <p:cNvSpPr txBox="1"/>
          <p:nvPr/>
        </p:nvSpPr>
        <p:spPr>
          <a:xfrm>
            <a:off x="9159240" y="4213860"/>
            <a:ext cx="185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Zero trees merged!</a:t>
            </a:r>
          </a:p>
        </p:txBody>
      </p:sp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2F439A67-EF5E-4018-BD0A-A4F74CF2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20" y="3898121"/>
            <a:ext cx="1318260" cy="13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4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00000000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90E17B-A7F5-473D-BB7A-8F8AFD2D6ED5}"/>
              </a:ext>
            </a:extLst>
          </p:cNvPr>
          <p:cNvSpPr/>
          <p:nvPr/>
        </p:nvSpPr>
        <p:spPr>
          <a:xfrm>
            <a:off x="6438900" y="2186940"/>
            <a:ext cx="1630680" cy="4267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06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4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00000000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				     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0 0 0 0 0 0 0 0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1 0 1 1 0 0 1 1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9720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27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4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00000000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				  0 0 1 1 0 0 1 1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0 0 0 0 0 0 0 0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1 0 1 1 0 0 1 1		  </a:t>
                </a:r>
                <a:r>
                  <a:rPr lang="en-US" dirty="0"/>
                  <a:t> 1 0 1 1 0 0 1 1 0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9720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7A2A6-3557-4A63-BDDC-1A2B774A244E}"/>
              </a:ext>
            </a:extLst>
          </p:cNvPr>
          <p:cNvSpPr/>
          <p:nvPr/>
        </p:nvSpPr>
        <p:spPr>
          <a:xfrm>
            <a:off x="5867400" y="4289050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1 0 1 1 0 0 1 1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07BD1-8209-4C77-B223-236B551CD833}"/>
              </a:ext>
            </a:extLst>
          </p:cNvPr>
          <p:cNvSpPr/>
          <p:nvPr/>
        </p:nvSpPr>
        <p:spPr>
          <a:xfrm>
            <a:off x="5646420" y="4812270"/>
            <a:ext cx="252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</a:t>
            </a:r>
            <a:r>
              <a:rPr lang="en-US" sz="2800" dirty="0">
                <a:solidFill>
                  <a:srgbClr val="7030A0"/>
                </a:solidFill>
              </a:rPr>
              <a:t>1 0 1 1 0 0 1 1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3B0C4C-20F7-4743-B9FC-17A0EEFCD9C6}"/>
              </a:ext>
            </a:extLst>
          </p:cNvPr>
          <p:cNvCxnSpPr/>
          <p:nvPr/>
        </p:nvCxnSpPr>
        <p:spPr>
          <a:xfrm>
            <a:off x="5769797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D4325-35E5-4002-8046-81B8A6525927}"/>
              </a:ext>
            </a:extLst>
          </p:cNvPr>
          <p:cNvCxnSpPr>
            <a:cxnSpLocks/>
          </p:cNvCxnSpPr>
          <p:nvPr/>
        </p:nvCxnSpPr>
        <p:spPr>
          <a:xfrm>
            <a:off x="5867400" y="4311493"/>
            <a:ext cx="18364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46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A7C4-6BE3-453E-8E27-A8C249EB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4"/>
                </a:pPr>
                <a:r>
                  <a:rPr lang="en-US" dirty="0"/>
                  <a:t>We have a Bin Queue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described by the binary string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10110011</a:t>
                </a:r>
                <a:r>
                  <a:rPr lang="en-US" dirty="0"/>
                  <a:t>. We take the </a:t>
                </a:r>
                <a:r>
                  <a:rPr lang="en-US" dirty="0">
                    <a:solidFill>
                      <a:srgbClr val="FF0000"/>
                    </a:solidFill>
                  </a:rPr>
                  <a:t>XOR</a:t>
                </a:r>
                <a:r>
                  <a:rPr lang="en-US" dirty="0"/>
                  <a:t> of this string with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00000000</a:t>
                </a:r>
                <a:r>
                  <a:rPr lang="en-US" dirty="0"/>
                  <a:t> to produce a new Bin Queue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(with some elements in it, it doesn’t matter for this question). If I were to merge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3333CC"/>
                    </a:solidFill>
                  </a:rPr>
                  <a:t>how many trees would I have to merge</a:t>
                </a:r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				  0 0 1 1 0 0 1 1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accent2"/>
                    </a:solidFill>
                  </a:rPr>
                  <a:t>1 0 1 1 0 0 1 1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0 0 0 0 0 0 0 0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7030A0"/>
                    </a:solidFill>
                  </a:rPr>
                  <a:t>1 0 1 1 0 0 1 1		  </a:t>
                </a:r>
                <a:r>
                  <a:rPr lang="en-US" dirty="0"/>
                  <a:t> 1 0 1 1 0 0 1 1 0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5E858F-764D-4055-80BF-4AF79ED2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BC937A-8759-4B86-B108-AC1CAC42A9C5}"/>
              </a:ext>
            </a:extLst>
          </p:cNvPr>
          <p:cNvCxnSpPr/>
          <p:nvPr/>
        </p:nvCxnSpPr>
        <p:spPr>
          <a:xfrm>
            <a:off x="1569720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/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AC9E2D-DAD9-4E6F-9D1E-C7F3230D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4366260"/>
                <a:ext cx="3429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/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FC048A-15DC-4A98-BA41-4CC1CE84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460" y="5364480"/>
                <a:ext cx="342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B33D97-600B-46C0-BF47-2A8B0A86747C}"/>
              </a:ext>
            </a:extLst>
          </p:cNvPr>
          <p:cNvSpPr/>
          <p:nvPr/>
        </p:nvSpPr>
        <p:spPr>
          <a:xfrm>
            <a:off x="1562100" y="5364479"/>
            <a:ext cx="2461260" cy="6552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E7334F-284D-444C-87C1-6461D0FC4174}"/>
              </a:ext>
            </a:extLst>
          </p:cNvPr>
          <p:cNvSpPr/>
          <p:nvPr/>
        </p:nvSpPr>
        <p:spPr>
          <a:xfrm>
            <a:off x="1752600" y="4311493"/>
            <a:ext cx="2202180" cy="6019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7A2A6-3557-4A63-BDDC-1A2B774A244E}"/>
              </a:ext>
            </a:extLst>
          </p:cNvPr>
          <p:cNvSpPr/>
          <p:nvPr/>
        </p:nvSpPr>
        <p:spPr>
          <a:xfrm>
            <a:off x="5867400" y="4289050"/>
            <a:ext cx="2218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1 0 1 1 0 0 1 1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F07BD1-8209-4C77-B223-236B551CD833}"/>
              </a:ext>
            </a:extLst>
          </p:cNvPr>
          <p:cNvSpPr/>
          <p:nvPr/>
        </p:nvSpPr>
        <p:spPr>
          <a:xfrm>
            <a:off x="5646420" y="4812270"/>
            <a:ext cx="252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</a:t>
            </a:r>
            <a:r>
              <a:rPr lang="en-US" sz="2800" dirty="0">
                <a:solidFill>
                  <a:srgbClr val="7030A0"/>
                </a:solidFill>
              </a:rPr>
              <a:t>1 0 1 1 0 0 1 1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3B0C4C-20F7-4743-B9FC-17A0EEFCD9C6}"/>
              </a:ext>
            </a:extLst>
          </p:cNvPr>
          <p:cNvCxnSpPr/>
          <p:nvPr/>
        </p:nvCxnSpPr>
        <p:spPr>
          <a:xfrm>
            <a:off x="5769797" y="5334000"/>
            <a:ext cx="2316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D4325-35E5-4002-8046-81B8A6525927}"/>
              </a:ext>
            </a:extLst>
          </p:cNvPr>
          <p:cNvCxnSpPr>
            <a:cxnSpLocks/>
          </p:cNvCxnSpPr>
          <p:nvPr/>
        </p:nvCxnSpPr>
        <p:spPr>
          <a:xfrm>
            <a:off x="5867400" y="4311493"/>
            <a:ext cx="18364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61C3B4-6974-474E-A665-1D78051417E9}"/>
              </a:ext>
            </a:extLst>
          </p:cNvPr>
          <p:cNvSpPr txBox="1"/>
          <p:nvPr/>
        </p:nvSpPr>
        <p:spPr>
          <a:xfrm>
            <a:off x="8881110" y="4290059"/>
            <a:ext cx="1104900" cy="64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Five trees merged!</a:t>
            </a:r>
          </a:p>
        </p:txBody>
      </p:sp>
      <p:pic>
        <p:nvPicPr>
          <p:cNvPr id="14" name="Picture 13" descr="A picture containing wall&#10;&#10;Description automatically generated">
            <a:extLst>
              <a:ext uri="{FF2B5EF4-FFF2-40B4-BE49-F238E27FC236}">
                <a16:creationId xmlns:a16="http://schemas.microsoft.com/office/drawing/2014/main" id="{AB474655-5062-495C-9473-C27648366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570" y="4281430"/>
            <a:ext cx="1356360" cy="10172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4754254-A7B5-482A-803C-690CCEB9B5EA}"/>
              </a:ext>
            </a:extLst>
          </p:cNvPr>
          <p:cNvSpPr/>
          <p:nvPr/>
        </p:nvSpPr>
        <p:spPr>
          <a:xfrm>
            <a:off x="7703820" y="4366260"/>
            <a:ext cx="382457" cy="932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9A4B2C-4E31-436D-8727-B1EF91F0F3E1}"/>
              </a:ext>
            </a:extLst>
          </p:cNvPr>
          <p:cNvSpPr/>
          <p:nvPr/>
        </p:nvSpPr>
        <p:spPr>
          <a:xfrm>
            <a:off x="7437120" y="4366260"/>
            <a:ext cx="382457" cy="932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0CC157-8D54-4015-B79B-7FB0B2B7617B}"/>
              </a:ext>
            </a:extLst>
          </p:cNvPr>
          <p:cNvSpPr/>
          <p:nvPr/>
        </p:nvSpPr>
        <p:spPr>
          <a:xfrm>
            <a:off x="6652260" y="4389120"/>
            <a:ext cx="382457" cy="932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413260-357B-45AE-A3B6-75965E6DA6AC}"/>
              </a:ext>
            </a:extLst>
          </p:cNvPr>
          <p:cNvSpPr/>
          <p:nvPr/>
        </p:nvSpPr>
        <p:spPr>
          <a:xfrm>
            <a:off x="6385560" y="4389120"/>
            <a:ext cx="382457" cy="932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729FBA-CDB2-4A4C-A859-625B73F5BB59}"/>
              </a:ext>
            </a:extLst>
          </p:cNvPr>
          <p:cNvSpPr/>
          <p:nvPr/>
        </p:nvSpPr>
        <p:spPr>
          <a:xfrm>
            <a:off x="5855074" y="4381356"/>
            <a:ext cx="382457" cy="932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62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CBCD-AC9A-44EE-9C10-D43AF421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vs Binary heaps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3854472-98F5-43E1-907A-7A25A2DCBC8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5543856"/>
                  </p:ext>
                </p:extLst>
              </p:nvPr>
            </p:nvGraphicFramePr>
            <p:xfrm>
              <a:off x="838200" y="1825625"/>
              <a:ext cx="105156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55845932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732422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Binomial Heap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3127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Efficient merging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Great </a:t>
                          </a:r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cache locality </a:t>
                          </a:r>
                          <a:r>
                            <a:rPr lang="en-US" dirty="0"/>
                            <a:t>(in array implementation)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197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getMin</a:t>
                          </a:r>
                          <a:r>
                            <a:rPr lang="en-US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()</a:t>
                          </a:r>
                          <a:r>
                            <a:rPr lang="en-US" dirty="0"/>
                            <a:t>and 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enqueue()</a:t>
                          </a:r>
                          <a:r>
                            <a:rPr lang="en-US" dirty="0"/>
                            <a:t> just as 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FF"/>
                              </a:solidFill>
                              <a:latin typeface="+mn-lt"/>
                            </a:rPr>
                            <a:t>Easy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implementation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9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2060"/>
                              </a:solidFill>
                            </a:rPr>
                            <a:t>Big constant in front of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dirty="0">
                              <a:solidFill>
                                <a:srgbClr val="002060"/>
                              </a:solidFill>
                            </a:rPr>
                            <a:t> for enqueue() and dequeue()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Can be used for sorting (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heapsort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01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Inefficient merging (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98922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3854472-98F5-43E1-907A-7A25A2DCBC8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5543856"/>
                  </p:ext>
                </p:extLst>
              </p:nvPr>
            </p:nvGraphicFramePr>
            <p:xfrm>
              <a:off x="838200" y="1825625"/>
              <a:ext cx="105156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55845932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732422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Binomial Heap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3127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103333" r="-100483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Great </a:t>
                          </a:r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cache locality </a:t>
                          </a:r>
                          <a:r>
                            <a:rPr lang="en-US" dirty="0"/>
                            <a:t>(in array implementation)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197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getMin</a:t>
                          </a:r>
                          <a:r>
                            <a:rPr lang="en-US" dirty="0">
                              <a:solidFill>
                                <a:schemeClr val="accent2"/>
                              </a:solidFill>
                              <a:latin typeface="Consolas" panose="020B0609020204030204" pitchFamily="49" charset="0"/>
                            </a:rPr>
                            <a:t>()</a:t>
                          </a:r>
                          <a:r>
                            <a:rPr lang="en-US" dirty="0"/>
                            <a:t>and 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enqueue()</a:t>
                          </a:r>
                          <a:r>
                            <a:rPr lang="en-US" dirty="0"/>
                            <a:t> just as 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FF"/>
                              </a:solidFill>
                              <a:latin typeface="+mn-lt"/>
                            </a:rPr>
                            <a:t>Easy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implementation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94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2" t="-176471" r="-100483" b="-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Can be used for sorting (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heapsort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5401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2" t="-486207" r="-48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98922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30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06-7408-D74F-9481-BB3E076F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Binomial queue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/>
              <p:nvPr/>
            </p:nvSpPr>
            <p:spPr>
              <a:xfrm>
                <a:off x="653825" y="1490633"/>
                <a:ext cx="50731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E9C142-31C5-B242-A6CC-FBDF527D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25" y="1490633"/>
                <a:ext cx="507318" cy="400110"/>
              </a:xfrm>
              <a:prstGeom prst="rect">
                <a:avLst/>
              </a:prstGeom>
              <a:blipFill>
                <a:blip r:embed="rId2"/>
                <a:stretch>
                  <a:fillRect l="-12195" t="-6061" r="-2439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FC5C0CB-220E-6543-9CB4-141C773345D6}"/>
              </a:ext>
            </a:extLst>
          </p:cNvPr>
          <p:cNvSpPr/>
          <p:nvPr/>
        </p:nvSpPr>
        <p:spPr>
          <a:xfrm>
            <a:off x="528864" y="2046514"/>
            <a:ext cx="458107" cy="4499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5337</Words>
  <Application>Microsoft Macintosh PowerPoint</Application>
  <PresentationFormat>Widescreen</PresentationFormat>
  <Paragraphs>2079</Paragraphs>
  <Slides>88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Binomial Queues</vt:lpstr>
      <vt:lpstr>Additional Priority Queue operations</vt:lpstr>
      <vt:lpstr>Additional Priority Queue operations</vt:lpstr>
      <vt:lpstr>Merging heaps</vt:lpstr>
      <vt:lpstr>Merging heaps</vt:lpstr>
      <vt:lpstr>Merging heaps</vt:lpstr>
      <vt:lpstr>Merging heaps</vt:lpstr>
      <vt:lpstr>Binomial queue: basic structure</vt:lpstr>
      <vt:lpstr>Binomial queue example</vt:lpstr>
      <vt:lpstr>Binomial queue example</vt:lpstr>
      <vt:lpstr>Binomial queue example</vt:lpstr>
      <vt:lpstr>Binomial queue example</vt:lpstr>
      <vt:lpstr>Binomial queue example</vt:lpstr>
      <vt:lpstr>Binomial queue example</vt:lpstr>
      <vt:lpstr>Binomial queue example</vt:lpstr>
      <vt:lpstr>Binomial queue example</vt:lpstr>
      <vt:lpstr>Some results</vt:lpstr>
      <vt:lpstr>Some results</vt:lpstr>
      <vt:lpstr>Some results</vt:lpstr>
      <vt:lpstr>Binary representation of a binomial queue</vt:lpstr>
      <vt:lpstr>Binary representation example</vt:lpstr>
      <vt:lpstr>Binary representation example</vt:lpstr>
      <vt:lpstr>Binary representation example</vt:lpstr>
      <vt:lpstr>Binary representation example</vt:lpstr>
      <vt:lpstr>Merging binomial queues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Merging example</vt:lpstr>
      <vt:lpstr>Best scenario: no combines (carries)</vt:lpstr>
      <vt:lpstr>Best scenario: no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Worst scenario: maximum combines (carries)</vt:lpstr>
      <vt:lpstr>How does k grow?</vt:lpstr>
      <vt:lpstr>How does k grow?</vt:lpstr>
      <vt:lpstr>How does k grow?</vt:lpstr>
      <vt:lpstr>How does k grow?</vt:lpstr>
      <vt:lpstr>How does k grow?</vt:lpstr>
      <vt:lpstr>Merge these for me please!</vt:lpstr>
      <vt:lpstr>Enqueue</vt:lpstr>
      <vt:lpstr>Enqueuing example</vt:lpstr>
      <vt:lpstr>Enqueuing example</vt:lpstr>
      <vt:lpstr>Enqueuing example</vt:lpstr>
      <vt:lpstr>Enqueuing example</vt:lpstr>
      <vt:lpstr>Enqueuing example</vt:lpstr>
      <vt:lpstr>Enqueuing example</vt:lpstr>
      <vt:lpstr>getMin()</vt:lpstr>
      <vt:lpstr>getMin()</vt:lpstr>
      <vt:lpstr>getMin()</vt:lpstr>
      <vt:lpstr>getMin()</vt:lpstr>
      <vt:lpstr>getMin()</vt:lpstr>
      <vt:lpstr>dequeue() (deleteMin())</vt:lpstr>
      <vt:lpstr>dequeue() (deleteMin())</vt:lpstr>
      <vt:lpstr>dequeue() (deleteMin())</vt:lpstr>
      <vt:lpstr>Dequeueing Example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Some questions</vt:lpstr>
      <vt:lpstr>Binomial vs Binary heaps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Binomial Queues</dc:title>
  <dc:creator>Jason Filippou</dc:creator>
  <cp:lastModifiedBy>Jason Filippou</cp:lastModifiedBy>
  <cp:revision>64</cp:revision>
  <cp:lastPrinted>2019-05-09T16:01:32Z</cp:lastPrinted>
  <dcterms:created xsi:type="dcterms:W3CDTF">2019-05-01T00:50:10Z</dcterms:created>
  <dcterms:modified xsi:type="dcterms:W3CDTF">2019-05-09T20:17:02Z</dcterms:modified>
</cp:coreProperties>
</file>